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5"/>
  </p:sldMasterIdLst>
  <p:notesMasterIdLst>
    <p:notesMasterId r:id="rId23"/>
  </p:notesMasterIdLst>
  <p:handoutMasterIdLst>
    <p:handoutMasterId r:id="rId24"/>
  </p:handoutMasterIdLst>
  <p:sldIdLst>
    <p:sldId id="256" r:id="rId6"/>
    <p:sldId id="264" r:id="rId7"/>
    <p:sldId id="276" r:id="rId8"/>
    <p:sldId id="277" r:id="rId9"/>
    <p:sldId id="278" r:id="rId10"/>
    <p:sldId id="279" r:id="rId11"/>
    <p:sldId id="280" r:id="rId12"/>
    <p:sldId id="257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42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78E08E-BB78-466C-AF7A-8BF239B0068A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3058F9C-48CD-40E3-B95F-352B6773BD35}">
      <dgm:prSet custT="1"/>
      <dgm:spPr/>
      <dgm:t>
        <a:bodyPr/>
        <a:lstStyle/>
        <a:p>
          <a:r>
            <a:rPr lang="en-US" sz="2800" b="1" dirty="0">
              <a:latin typeface="Century Gothic" panose="020B0502020202020204" pitchFamily="34" charset="0"/>
              <a:cs typeface="Times New Roman" panose="02020603050405020304" pitchFamily="18" charset="0"/>
            </a:rPr>
            <a:t>American</a:t>
          </a:r>
          <a:r>
            <a:rPr lang="en-US" sz="2800" dirty="0">
              <a:latin typeface="Century Gothic" panose="020B0502020202020204" pitchFamily="34" charset="0"/>
              <a:cs typeface="Times New Roman" panose="02020603050405020304" pitchFamily="18" charset="0"/>
            </a:rPr>
            <a:t> Sign Language (ASL)</a:t>
          </a:r>
        </a:p>
      </dgm:t>
    </dgm:pt>
    <dgm:pt modelId="{E5188561-322B-4AB1-B189-72C77A17446D}" type="parTrans" cxnId="{B4107746-741F-43EB-8C31-BCEA66A45AF5}">
      <dgm:prSet/>
      <dgm:spPr/>
      <dgm:t>
        <a:bodyPr/>
        <a:lstStyle/>
        <a:p>
          <a:endParaRPr lang="en-US"/>
        </a:p>
      </dgm:t>
    </dgm:pt>
    <dgm:pt modelId="{8E0D3600-94EF-4C3D-8C42-D1B002253A50}" type="sibTrans" cxnId="{B4107746-741F-43EB-8C31-BCEA66A45AF5}">
      <dgm:prSet/>
      <dgm:spPr/>
      <dgm:t>
        <a:bodyPr/>
        <a:lstStyle/>
        <a:p>
          <a:endParaRPr lang="en-US"/>
        </a:p>
      </dgm:t>
    </dgm:pt>
    <dgm:pt modelId="{C29E6F42-CA0A-41D9-9945-781B42C686C5}">
      <dgm:prSet custT="1"/>
      <dgm:spPr/>
      <dgm:t>
        <a:bodyPr/>
        <a:lstStyle/>
        <a:p>
          <a:r>
            <a:rPr lang="en-US" sz="2800" b="1" dirty="0">
              <a:latin typeface="Century Gothic" panose="020B0502020202020204" pitchFamily="34" charset="0"/>
              <a:cs typeface="Times New Roman" panose="02020603050405020304" pitchFamily="18" charset="0"/>
            </a:rPr>
            <a:t>Bangla</a:t>
          </a:r>
          <a:r>
            <a:rPr lang="en-US" sz="2800" dirty="0">
              <a:latin typeface="Century Gothic" panose="020B0502020202020204" pitchFamily="34" charset="0"/>
              <a:cs typeface="Times New Roman" panose="02020603050405020304" pitchFamily="18" charset="0"/>
            </a:rPr>
            <a:t> Sign Language (</a:t>
          </a:r>
          <a:r>
            <a:rPr lang="en-US" sz="2800" dirty="0" err="1">
              <a:latin typeface="Century Gothic" panose="020B0502020202020204" pitchFamily="34" charset="0"/>
              <a:cs typeface="Times New Roman" panose="02020603050405020304" pitchFamily="18" charset="0"/>
            </a:rPr>
            <a:t>BdSL</a:t>
          </a:r>
          <a:r>
            <a:rPr lang="en-US" sz="2800" dirty="0">
              <a:latin typeface="Century Gothic" panose="020B0502020202020204" pitchFamily="34" charset="0"/>
              <a:cs typeface="Times New Roman" panose="02020603050405020304" pitchFamily="18" charset="0"/>
            </a:rPr>
            <a:t>)</a:t>
          </a:r>
          <a:endParaRPr lang="en-US" sz="3900" dirty="0">
            <a:latin typeface="Century Gothic" panose="020B0502020202020204" pitchFamily="34" charset="0"/>
          </a:endParaRPr>
        </a:p>
      </dgm:t>
    </dgm:pt>
    <dgm:pt modelId="{4A678872-A1F4-4A38-A86F-80B19808E526}" type="parTrans" cxnId="{79F4DE20-64E3-4577-A737-747B2AD5F18F}">
      <dgm:prSet/>
      <dgm:spPr/>
      <dgm:t>
        <a:bodyPr/>
        <a:lstStyle/>
        <a:p>
          <a:endParaRPr lang="en-US"/>
        </a:p>
      </dgm:t>
    </dgm:pt>
    <dgm:pt modelId="{5574754F-C965-498B-ACDC-AF230EEFECD9}" type="sibTrans" cxnId="{79F4DE20-64E3-4577-A737-747B2AD5F18F}">
      <dgm:prSet/>
      <dgm:spPr/>
      <dgm:t>
        <a:bodyPr/>
        <a:lstStyle/>
        <a:p>
          <a:endParaRPr lang="en-US"/>
        </a:p>
      </dgm:t>
    </dgm:pt>
    <dgm:pt modelId="{28EDD664-B14B-4F29-B5B5-D9C67297BE75}">
      <dgm:prSet custT="1"/>
      <dgm:spPr/>
      <dgm:t>
        <a:bodyPr/>
        <a:lstStyle/>
        <a:p>
          <a:r>
            <a:rPr lang="en-US" sz="2800" b="1" dirty="0">
              <a:latin typeface="Century Gothic" panose="020B0502020202020204" pitchFamily="34" charset="0"/>
              <a:cs typeface="Times New Roman" panose="02020603050405020304" pitchFamily="18" charset="0"/>
            </a:rPr>
            <a:t>Filipino</a:t>
          </a:r>
          <a:r>
            <a:rPr lang="en-US" sz="2800" dirty="0">
              <a:latin typeface="Century Gothic" panose="020B0502020202020204" pitchFamily="34" charset="0"/>
              <a:cs typeface="Times New Roman" panose="02020603050405020304" pitchFamily="18" charset="0"/>
            </a:rPr>
            <a:t> Sign Language (FSL)</a:t>
          </a:r>
          <a:endParaRPr lang="en-US" sz="3900" dirty="0">
            <a:latin typeface="Century Gothic" panose="020B0502020202020204" pitchFamily="34" charset="0"/>
          </a:endParaRPr>
        </a:p>
      </dgm:t>
    </dgm:pt>
    <dgm:pt modelId="{5AC8A25C-AE07-4BB4-B838-D3A1E408D68D}" type="parTrans" cxnId="{2D06EFC4-D82C-4394-8FE4-0249B977DF5B}">
      <dgm:prSet/>
      <dgm:spPr/>
      <dgm:t>
        <a:bodyPr/>
        <a:lstStyle/>
        <a:p>
          <a:endParaRPr lang="en-US"/>
        </a:p>
      </dgm:t>
    </dgm:pt>
    <dgm:pt modelId="{F1ACA61B-EB7E-4EE9-ADBC-F095378886DF}" type="sibTrans" cxnId="{2D06EFC4-D82C-4394-8FE4-0249B977DF5B}">
      <dgm:prSet/>
      <dgm:spPr/>
      <dgm:t>
        <a:bodyPr/>
        <a:lstStyle/>
        <a:p>
          <a:endParaRPr lang="en-US"/>
        </a:p>
      </dgm:t>
    </dgm:pt>
    <dgm:pt modelId="{DDFA6AAC-FFAE-4739-877D-FECE63D307DE}">
      <dgm:prSet custT="1"/>
      <dgm:spPr/>
      <dgm:t>
        <a:bodyPr/>
        <a:lstStyle/>
        <a:p>
          <a:r>
            <a:rPr lang="en-US" sz="2800" b="1" i="0" dirty="0">
              <a:latin typeface="Century Gothic" panose="020B0502020202020204" pitchFamily="34" charset="0"/>
              <a:cs typeface="Times New Roman" panose="02020603050405020304" pitchFamily="18" charset="0"/>
            </a:rPr>
            <a:t>Ugandan</a:t>
          </a:r>
          <a:r>
            <a:rPr lang="en-US" sz="2800" i="0" dirty="0">
              <a:latin typeface="Century Gothic" panose="020B0502020202020204" pitchFamily="34" charset="0"/>
              <a:cs typeface="Times New Roman" panose="02020603050405020304" pitchFamily="18" charset="0"/>
            </a:rPr>
            <a:t> Sign Language (USL)</a:t>
          </a:r>
        </a:p>
      </dgm:t>
    </dgm:pt>
    <dgm:pt modelId="{61482532-1D1B-4DC0-81F2-0057DD5D6DC5}" type="parTrans" cxnId="{2BF8184D-8C76-4DEC-8964-234660AD0DEB}">
      <dgm:prSet/>
      <dgm:spPr/>
      <dgm:t>
        <a:bodyPr/>
        <a:lstStyle/>
        <a:p>
          <a:endParaRPr lang="en-US"/>
        </a:p>
      </dgm:t>
    </dgm:pt>
    <dgm:pt modelId="{91299E8C-69E3-4614-BCC1-75B8BCBF10D0}" type="sibTrans" cxnId="{2BF8184D-8C76-4DEC-8964-234660AD0DEB}">
      <dgm:prSet/>
      <dgm:spPr/>
      <dgm:t>
        <a:bodyPr/>
        <a:lstStyle/>
        <a:p>
          <a:endParaRPr lang="en-US"/>
        </a:p>
      </dgm:t>
    </dgm:pt>
    <dgm:pt modelId="{C1AB8669-8516-4753-A935-BF3A9FF96E3A}" type="pres">
      <dgm:prSet presAssocID="{1978E08E-BB78-466C-AF7A-8BF239B0068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42F86C5-9B46-4692-8B44-3B9CC53BB24B}" type="pres">
      <dgm:prSet presAssocID="{43058F9C-48CD-40E3-B95F-352B6773BD35}" presName="thickLine" presStyleLbl="alignNode1" presStyleIdx="0" presStyleCnt="4"/>
      <dgm:spPr/>
    </dgm:pt>
    <dgm:pt modelId="{B1F6A09A-764D-4A19-9509-BE4EA2F63C35}" type="pres">
      <dgm:prSet presAssocID="{43058F9C-48CD-40E3-B95F-352B6773BD35}" presName="horz1" presStyleCnt="0"/>
      <dgm:spPr/>
    </dgm:pt>
    <dgm:pt modelId="{7EDA14DD-764C-499A-A701-DAC7707564E2}" type="pres">
      <dgm:prSet presAssocID="{43058F9C-48CD-40E3-B95F-352B6773BD35}" presName="tx1" presStyleLbl="revTx" presStyleIdx="0" presStyleCnt="4"/>
      <dgm:spPr/>
      <dgm:t>
        <a:bodyPr/>
        <a:lstStyle/>
        <a:p>
          <a:endParaRPr lang="en-US"/>
        </a:p>
      </dgm:t>
    </dgm:pt>
    <dgm:pt modelId="{10AC1366-4D08-4EE8-A1C3-279F5569A9F3}" type="pres">
      <dgm:prSet presAssocID="{43058F9C-48CD-40E3-B95F-352B6773BD35}" presName="vert1" presStyleCnt="0"/>
      <dgm:spPr/>
    </dgm:pt>
    <dgm:pt modelId="{935FD149-B1C9-4E21-807F-C93C1E00496C}" type="pres">
      <dgm:prSet presAssocID="{C29E6F42-CA0A-41D9-9945-781B42C686C5}" presName="thickLine" presStyleLbl="alignNode1" presStyleIdx="1" presStyleCnt="4"/>
      <dgm:spPr/>
    </dgm:pt>
    <dgm:pt modelId="{7DC07DBD-E0BE-4C5F-95D4-671C514937D3}" type="pres">
      <dgm:prSet presAssocID="{C29E6F42-CA0A-41D9-9945-781B42C686C5}" presName="horz1" presStyleCnt="0"/>
      <dgm:spPr/>
    </dgm:pt>
    <dgm:pt modelId="{D6D7E9C1-D0A8-4907-ACCA-34D935A87915}" type="pres">
      <dgm:prSet presAssocID="{C29E6F42-CA0A-41D9-9945-781B42C686C5}" presName="tx1" presStyleLbl="revTx" presStyleIdx="1" presStyleCnt="4"/>
      <dgm:spPr/>
      <dgm:t>
        <a:bodyPr/>
        <a:lstStyle/>
        <a:p>
          <a:endParaRPr lang="en-US"/>
        </a:p>
      </dgm:t>
    </dgm:pt>
    <dgm:pt modelId="{47A9F934-AABF-4583-9C92-CBF361FF6D15}" type="pres">
      <dgm:prSet presAssocID="{C29E6F42-CA0A-41D9-9945-781B42C686C5}" presName="vert1" presStyleCnt="0"/>
      <dgm:spPr/>
    </dgm:pt>
    <dgm:pt modelId="{9CF4904F-4C1C-4CEC-BD57-C1B128354024}" type="pres">
      <dgm:prSet presAssocID="{28EDD664-B14B-4F29-B5B5-D9C67297BE75}" presName="thickLine" presStyleLbl="alignNode1" presStyleIdx="2" presStyleCnt="4"/>
      <dgm:spPr/>
    </dgm:pt>
    <dgm:pt modelId="{9B99C45E-DA66-415C-ADC5-6097DB742AE6}" type="pres">
      <dgm:prSet presAssocID="{28EDD664-B14B-4F29-B5B5-D9C67297BE75}" presName="horz1" presStyleCnt="0"/>
      <dgm:spPr/>
    </dgm:pt>
    <dgm:pt modelId="{2058854D-E923-4FD7-A2C8-52F420B16C87}" type="pres">
      <dgm:prSet presAssocID="{28EDD664-B14B-4F29-B5B5-D9C67297BE75}" presName="tx1" presStyleLbl="revTx" presStyleIdx="2" presStyleCnt="4"/>
      <dgm:spPr/>
      <dgm:t>
        <a:bodyPr/>
        <a:lstStyle/>
        <a:p>
          <a:endParaRPr lang="en-US"/>
        </a:p>
      </dgm:t>
    </dgm:pt>
    <dgm:pt modelId="{C7150D15-F8A3-415D-B1CF-C6C7C999A127}" type="pres">
      <dgm:prSet presAssocID="{28EDD664-B14B-4F29-B5B5-D9C67297BE75}" presName="vert1" presStyleCnt="0"/>
      <dgm:spPr/>
    </dgm:pt>
    <dgm:pt modelId="{CE767940-22CC-447D-B51C-300D8AAAC660}" type="pres">
      <dgm:prSet presAssocID="{DDFA6AAC-FFAE-4739-877D-FECE63D307DE}" presName="thickLine" presStyleLbl="alignNode1" presStyleIdx="3" presStyleCnt="4"/>
      <dgm:spPr/>
    </dgm:pt>
    <dgm:pt modelId="{07CB740E-9095-468C-8242-4958788C0A12}" type="pres">
      <dgm:prSet presAssocID="{DDFA6AAC-FFAE-4739-877D-FECE63D307DE}" presName="horz1" presStyleCnt="0"/>
      <dgm:spPr/>
    </dgm:pt>
    <dgm:pt modelId="{5B1B3606-9656-439D-B2E0-392E65EB970C}" type="pres">
      <dgm:prSet presAssocID="{DDFA6AAC-FFAE-4739-877D-FECE63D307DE}" presName="tx1" presStyleLbl="revTx" presStyleIdx="3" presStyleCnt="4"/>
      <dgm:spPr/>
      <dgm:t>
        <a:bodyPr/>
        <a:lstStyle/>
        <a:p>
          <a:endParaRPr lang="en-US"/>
        </a:p>
      </dgm:t>
    </dgm:pt>
    <dgm:pt modelId="{36A64940-D5F9-498F-90D4-A06E329A798F}" type="pres">
      <dgm:prSet presAssocID="{DDFA6AAC-FFAE-4739-877D-FECE63D307DE}" presName="vert1" presStyleCnt="0"/>
      <dgm:spPr/>
    </dgm:pt>
  </dgm:ptLst>
  <dgm:cxnLst>
    <dgm:cxn modelId="{F7D9F637-6CBF-4109-9AB4-24F9ABB65755}" type="presOf" srcId="{C29E6F42-CA0A-41D9-9945-781B42C686C5}" destId="{D6D7E9C1-D0A8-4907-ACCA-34D935A87915}" srcOrd="0" destOrd="0" presId="urn:microsoft.com/office/officeart/2008/layout/LinedList"/>
    <dgm:cxn modelId="{B4107746-741F-43EB-8C31-BCEA66A45AF5}" srcId="{1978E08E-BB78-466C-AF7A-8BF239B0068A}" destId="{43058F9C-48CD-40E3-B95F-352B6773BD35}" srcOrd="0" destOrd="0" parTransId="{E5188561-322B-4AB1-B189-72C77A17446D}" sibTransId="{8E0D3600-94EF-4C3D-8C42-D1B002253A50}"/>
    <dgm:cxn modelId="{304F778C-3A49-4BDF-8E76-A3F04542D4DD}" type="presOf" srcId="{28EDD664-B14B-4F29-B5B5-D9C67297BE75}" destId="{2058854D-E923-4FD7-A2C8-52F420B16C87}" srcOrd="0" destOrd="0" presId="urn:microsoft.com/office/officeart/2008/layout/LinedList"/>
    <dgm:cxn modelId="{440A6A56-C62A-413C-886C-0A4A3F967F1B}" type="presOf" srcId="{1978E08E-BB78-466C-AF7A-8BF239B0068A}" destId="{C1AB8669-8516-4753-A935-BF3A9FF96E3A}" srcOrd="0" destOrd="0" presId="urn:microsoft.com/office/officeart/2008/layout/LinedList"/>
    <dgm:cxn modelId="{79F4DE20-64E3-4577-A737-747B2AD5F18F}" srcId="{1978E08E-BB78-466C-AF7A-8BF239B0068A}" destId="{C29E6F42-CA0A-41D9-9945-781B42C686C5}" srcOrd="1" destOrd="0" parTransId="{4A678872-A1F4-4A38-A86F-80B19808E526}" sibTransId="{5574754F-C965-498B-ACDC-AF230EEFECD9}"/>
    <dgm:cxn modelId="{2D06EFC4-D82C-4394-8FE4-0249B977DF5B}" srcId="{1978E08E-BB78-466C-AF7A-8BF239B0068A}" destId="{28EDD664-B14B-4F29-B5B5-D9C67297BE75}" srcOrd="2" destOrd="0" parTransId="{5AC8A25C-AE07-4BB4-B838-D3A1E408D68D}" sibTransId="{F1ACA61B-EB7E-4EE9-ADBC-F095378886DF}"/>
    <dgm:cxn modelId="{B44160F1-C1F6-4D06-AFFE-63B763505C21}" type="presOf" srcId="{43058F9C-48CD-40E3-B95F-352B6773BD35}" destId="{7EDA14DD-764C-499A-A701-DAC7707564E2}" srcOrd="0" destOrd="0" presId="urn:microsoft.com/office/officeart/2008/layout/LinedList"/>
    <dgm:cxn modelId="{2BF8184D-8C76-4DEC-8964-234660AD0DEB}" srcId="{1978E08E-BB78-466C-AF7A-8BF239B0068A}" destId="{DDFA6AAC-FFAE-4739-877D-FECE63D307DE}" srcOrd="3" destOrd="0" parTransId="{61482532-1D1B-4DC0-81F2-0057DD5D6DC5}" sibTransId="{91299E8C-69E3-4614-BCC1-75B8BCBF10D0}"/>
    <dgm:cxn modelId="{B60654D8-D922-40F5-8C18-859C474D5893}" type="presOf" srcId="{DDFA6AAC-FFAE-4739-877D-FECE63D307DE}" destId="{5B1B3606-9656-439D-B2E0-392E65EB970C}" srcOrd="0" destOrd="0" presId="urn:microsoft.com/office/officeart/2008/layout/LinedList"/>
    <dgm:cxn modelId="{1EB42C4B-11CE-43F8-B007-F9089A244574}" type="presParOf" srcId="{C1AB8669-8516-4753-A935-BF3A9FF96E3A}" destId="{142F86C5-9B46-4692-8B44-3B9CC53BB24B}" srcOrd="0" destOrd="0" presId="urn:microsoft.com/office/officeart/2008/layout/LinedList"/>
    <dgm:cxn modelId="{42C5F204-AF56-4C8E-961A-82B7084F716B}" type="presParOf" srcId="{C1AB8669-8516-4753-A935-BF3A9FF96E3A}" destId="{B1F6A09A-764D-4A19-9509-BE4EA2F63C35}" srcOrd="1" destOrd="0" presId="urn:microsoft.com/office/officeart/2008/layout/LinedList"/>
    <dgm:cxn modelId="{073816AE-47CA-4AD8-8022-3F51782F66C2}" type="presParOf" srcId="{B1F6A09A-764D-4A19-9509-BE4EA2F63C35}" destId="{7EDA14DD-764C-499A-A701-DAC7707564E2}" srcOrd="0" destOrd="0" presId="urn:microsoft.com/office/officeart/2008/layout/LinedList"/>
    <dgm:cxn modelId="{ADD16BA8-F2A3-4C7C-802E-FB849BBB7326}" type="presParOf" srcId="{B1F6A09A-764D-4A19-9509-BE4EA2F63C35}" destId="{10AC1366-4D08-4EE8-A1C3-279F5569A9F3}" srcOrd="1" destOrd="0" presId="urn:microsoft.com/office/officeart/2008/layout/LinedList"/>
    <dgm:cxn modelId="{426E3A87-8D16-4071-88FF-8512F6A1F27A}" type="presParOf" srcId="{C1AB8669-8516-4753-A935-BF3A9FF96E3A}" destId="{935FD149-B1C9-4E21-807F-C93C1E00496C}" srcOrd="2" destOrd="0" presId="urn:microsoft.com/office/officeart/2008/layout/LinedList"/>
    <dgm:cxn modelId="{5C6651E1-0CBD-43A2-95BE-5FB8951E24B8}" type="presParOf" srcId="{C1AB8669-8516-4753-A935-BF3A9FF96E3A}" destId="{7DC07DBD-E0BE-4C5F-95D4-671C514937D3}" srcOrd="3" destOrd="0" presId="urn:microsoft.com/office/officeart/2008/layout/LinedList"/>
    <dgm:cxn modelId="{E09224DD-A6A4-4DDA-86A5-72FECA896A34}" type="presParOf" srcId="{7DC07DBD-E0BE-4C5F-95D4-671C514937D3}" destId="{D6D7E9C1-D0A8-4907-ACCA-34D935A87915}" srcOrd="0" destOrd="0" presId="urn:microsoft.com/office/officeart/2008/layout/LinedList"/>
    <dgm:cxn modelId="{3513D750-DCEB-43EE-8A6D-495CD82A082B}" type="presParOf" srcId="{7DC07DBD-E0BE-4C5F-95D4-671C514937D3}" destId="{47A9F934-AABF-4583-9C92-CBF361FF6D15}" srcOrd="1" destOrd="0" presId="urn:microsoft.com/office/officeart/2008/layout/LinedList"/>
    <dgm:cxn modelId="{64E75B68-DF4D-4CEE-9EF6-E6CAAACB68BA}" type="presParOf" srcId="{C1AB8669-8516-4753-A935-BF3A9FF96E3A}" destId="{9CF4904F-4C1C-4CEC-BD57-C1B128354024}" srcOrd="4" destOrd="0" presId="urn:microsoft.com/office/officeart/2008/layout/LinedList"/>
    <dgm:cxn modelId="{CA08BAFF-7781-433E-AF44-5346109C155B}" type="presParOf" srcId="{C1AB8669-8516-4753-A935-BF3A9FF96E3A}" destId="{9B99C45E-DA66-415C-ADC5-6097DB742AE6}" srcOrd="5" destOrd="0" presId="urn:microsoft.com/office/officeart/2008/layout/LinedList"/>
    <dgm:cxn modelId="{8B7E9FD6-468D-40A0-B81F-AD4FA7EB55F5}" type="presParOf" srcId="{9B99C45E-DA66-415C-ADC5-6097DB742AE6}" destId="{2058854D-E923-4FD7-A2C8-52F420B16C87}" srcOrd="0" destOrd="0" presId="urn:microsoft.com/office/officeart/2008/layout/LinedList"/>
    <dgm:cxn modelId="{C5925652-B7A4-4F5D-8633-5261F9FFD926}" type="presParOf" srcId="{9B99C45E-DA66-415C-ADC5-6097DB742AE6}" destId="{C7150D15-F8A3-415D-B1CF-C6C7C999A127}" srcOrd="1" destOrd="0" presId="urn:microsoft.com/office/officeart/2008/layout/LinedList"/>
    <dgm:cxn modelId="{C4C8038F-5A99-41E1-82B3-35AE0ECC2909}" type="presParOf" srcId="{C1AB8669-8516-4753-A935-BF3A9FF96E3A}" destId="{CE767940-22CC-447D-B51C-300D8AAAC660}" srcOrd="6" destOrd="0" presId="urn:microsoft.com/office/officeart/2008/layout/LinedList"/>
    <dgm:cxn modelId="{A27022F6-809E-41EC-833A-34A89B654824}" type="presParOf" srcId="{C1AB8669-8516-4753-A935-BF3A9FF96E3A}" destId="{07CB740E-9095-468C-8242-4958788C0A12}" srcOrd="7" destOrd="0" presId="urn:microsoft.com/office/officeart/2008/layout/LinedList"/>
    <dgm:cxn modelId="{A3AF5D92-F680-4759-8302-2BFA2C6F064E}" type="presParOf" srcId="{07CB740E-9095-468C-8242-4958788C0A12}" destId="{5B1B3606-9656-439D-B2E0-392E65EB970C}" srcOrd="0" destOrd="0" presId="urn:microsoft.com/office/officeart/2008/layout/LinedList"/>
    <dgm:cxn modelId="{6DB46071-37DB-4022-87E5-00D43EBD1363}" type="presParOf" srcId="{07CB740E-9095-468C-8242-4958788C0A12}" destId="{36A64940-D5F9-498F-90D4-A06E329A798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2F86C5-9B46-4692-8B44-3B9CC53BB24B}">
      <dsp:nvSpPr>
        <dsp:cNvPr id="0" name=""/>
        <dsp:cNvSpPr/>
      </dsp:nvSpPr>
      <dsp:spPr>
        <a:xfrm>
          <a:off x="0" y="0"/>
          <a:ext cx="59944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DA14DD-764C-499A-A701-DAC7707564E2}">
      <dsp:nvSpPr>
        <dsp:cNvPr id="0" name=""/>
        <dsp:cNvSpPr/>
      </dsp:nvSpPr>
      <dsp:spPr>
        <a:xfrm>
          <a:off x="0" y="0"/>
          <a:ext cx="5994400" cy="1352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latin typeface="Century Gothic" panose="020B0502020202020204" pitchFamily="34" charset="0"/>
              <a:cs typeface="Times New Roman" panose="02020603050405020304" pitchFamily="18" charset="0"/>
            </a:rPr>
            <a:t>American</a:t>
          </a:r>
          <a:r>
            <a:rPr lang="en-US" sz="2800" kern="1200" dirty="0">
              <a:latin typeface="Century Gothic" panose="020B0502020202020204" pitchFamily="34" charset="0"/>
              <a:cs typeface="Times New Roman" panose="02020603050405020304" pitchFamily="18" charset="0"/>
            </a:rPr>
            <a:t> Sign Language (ASL)</a:t>
          </a:r>
        </a:p>
      </dsp:txBody>
      <dsp:txXfrm>
        <a:off x="0" y="0"/>
        <a:ext cx="5994400" cy="1352355"/>
      </dsp:txXfrm>
    </dsp:sp>
    <dsp:sp modelId="{935FD149-B1C9-4E21-807F-C93C1E00496C}">
      <dsp:nvSpPr>
        <dsp:cNvPr id="0" name=""/>
        <dsp:cNvSpPr/>
      </dsp:nvSpPr>
      <dsp:spPr>
        <a:xfrm>
          <a:off x="0" y="1352355"/>
          <a:ext cx="59944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D7E9C1-D0A8-4907-ACCA-34D935A87915}">
      <dsp:nvSpPr>
        <dsp:cNvPr id="0" name=""/>
        <dsp:cNvSpPr/>
      </dsp:nvSpPr>
      <dsp:spPr>
        <a:xfrm>
          <a:off x="0" y="1352355"/>
          <a:ext cx="5994400" cy="1352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latin typeface="Century Gothic" panose="020B0502020202020204" pitchFamily="34" charset="0"/>
              <a:cs typeface="Times New Roman" panose="02020603050405020304" pitchFamily="18" charset="0"/>
            </a:rPr>
            <a:t>Bangla</a:t>
          </a:r>
          <a:r>
            <a:rPr lang="en-US" sz="2800" kern="1200" dirty="0">
              <a:latin typeface="Century Gothic" panose="020B0502020202020204" pitchFamily="34" charset="0"/>
              <a:cs typeface="Times New Roman" panose="02020603050405020304" pitchFamily="18" charset="0"/>
            </a:rPr>
            <a:t> Sign Language (</a:t>
          </a:r>
          <a:r>
            <a:rPr lang="en-US" sz="2800" kern="1200" dirty="0" err="1">
              <a:latin typeface="Century Gothic" panose="020B0502020202020204" pitchFamily="34" charset="0"/>
              <a:cs typeface="Times New Roman" panose="02020603050405020304" pitchFamily="18" charset="0"/>
            </a:rPr>
            <a:t>BdSL</a:t>
          </a:r>
          <a:r>
            <a:rPr lang="en-US" sz="2800" kern="1200" dirty="0">
              <a:latin typeface="Century Gothic" panose="020B0502020202020204" pitchFamily="34" charset="0"/>
              <a:cs typeface="Times New Roman" panose="02020603050405020304" pitchFamily="18" charset="0"/>
            </a:rPr>
            <a:t>)</a:t>
          </a:r>
          <a:endParaRPr lang="en-US" sz="3900" kern="1200" dirty="0">
            <a:latin typeface="Century Gothic" panose="020B0502020202020204" pitchFamily="34" charset="0"/>
          </a:endParaRPr>
        </a:p>
      </dsp:txBody>
      <dsp:txXfrm>
        <a:off x="0" y="1352355"/>
        <a:ext cx="5994400" cy="1352355"/>
      </dsp:txXfrm>
    </dsp:sp>
    <dsp:sp modelId="{9CF4904F-4C1C-4CEC-BD57-C1B128354024}">
      <dsp:nvSpPr>
        <dsp:cNvPr id="0" name=""/>
        <dsp:cNvSpPr/>
      </dsp:nvSpPr>
      <dsp:spPr>
        <a:xfrm>
          <a:off x="0" y="2704710"/>
          <a:ext cx="59944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58854D-E923-4FD7-A2C8-52F420B16C87}">
      <dsp:nvSpPr>
        <dsp:cNvPr id="0" name=""/>
        <dsp:cNvSpPr/>
      </dsp:nvSpPr>
      <dsp:spPr>
        <a:xfrm>
          <a:off x="0" y="2704710"/>
          <a:ext cx="5994400" cy="1352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latin typeface="Century Gothic" panose="020B0502020202020204" pitchFamily="34" charset="0"/>
              <a:cs typeface="Times New Roman" panose="02020603050405020304" pitchFamily="18" charset="0"/>
            </a:rPr>
            <a:t>Filipino</a:t>
          </a:r>
          <a:r>
            <a:rPr lang="en-US" sz="2800" kern="1200" dirty="0">
              <a:latin typeface="Century Gothic" panose="020B0502020202020204" pitchFamily="34" charset="0"/>
              <a:cs typeface="Times New Roman" panose="02020603050405020304" pitchFamily="18" charset="0"/>
            </a:rPr>
            <a:t> Sign Language (FSL)</a:t>
          </a:r>
          <a:endParaRPr lang="en-US" sz="3900" kern="1200" dirty="0">
            <a:latin typeface="Century Gothic" panose="020B0502020202020204" pitchFamily="34" charset="0"/>
          </a:endParaRPr>
        </a:p>
      </dsp:txBody>
      <dsp:txXfrm>
        <a:off x="0" y="2704710"/>
        <a:ext cx="5994400" cy="1352355"/>
      </dsp:txXfrm>
    </dsp:sp>
    <dsp:sp modelId="{CE767940-22CC-447D-B51C-300D8AAAC660}">
      <dsp:nvSpPr>
        <dsp:cNvPr id="0" name=""/>
        <dsp:cNvSpPr/>
      </dsp:nvSpPr>
      <dsp:spPr>
        <a:xfrm>
          <a:off x="0" y="4057065"/>
          <a:ext cx="59944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1B3606-9656-439D-B2E0-392E65EB970C}">
      <dsp:nvSpPr>
        <dsp:cNvPr id="0" name=""/>
        <dsp:cNvSpPr/>
      </dsp:nvSpPr>
      <dsp:spPr>
        <a:xfrm>
          <a:off x="0" y="4057065"/>
          <a:ext cx="5994400" cy="1352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0" kern="1200" dirty="0">
              <a:latin typeface="Century Gothic" panose="020B0502020202020204" pitchFamily="34" charset="0"/>
              <a:cs typeface="Times New Roman" panose="02020603050405020304" pitchFamily="18" charset="0"/>
            </a:rPr>
            <a:t>Ugandan</a:t>
          </a:r>
          <a:r>
            <a:rPr lang="en-US" sz="2800" i="0" kern="1200" dirty="0">
              <a:latin typeface="Century Gothic" panose="020B0502020202020204" pitchFamily="34" charset="0"/>
              <a:cs typeface="Times New Roman" panose="02020603050405020304" pitchFamily="18" charset="0"/>
            </a:rPr>
            <a:t> Sign Language (USL)</a:t>
          </a:r>
        </a:p>
      </dsp:txBody>
      <dsp:txXfrm>
        <a:off x="0" y="4057065"/>
        <a:ext cx="5994400" cy="1352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6C3D2F-5A05-4596-A225-FC14565701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9C051B-F26C-4470-B56C-092B4E1C4C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9A1B5-1BE4-4CD6-80C4-143959F034D3}" type="datetimeFigureOut">
              <a:rPr lang="en-US" smtClean="0"/>
              <a:t>1/25/2025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59DB8B-3A1C-4291-8A97-C19C5D31C3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310B9-42FE-4FE9-8C0B-5C7382DBB0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CFFF0-B784-4FE7-8A38-F89DE294F8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566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6120A-21AF-4F12-ABAA-66A70823631B}" type="datetimeFigureOut">
              <a:rPr lang="en-US" smtClean="0"/>
              <a:t>1/25/2025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C672F-171E-46DC-915C-C7BCF99F5C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498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F63B152-7103-4FFE-90AC-D94EB7F44A7E}" type="datetimeFigureOut">
              <a:rPr lang="en-US" smtClean="0"/>
              <a:t>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0524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19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596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611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F63B152-7103-4FFE-90AC-D94EB7F44A7E}" type="datetimeFigureOut">
              <a:rPr lang="en-US" smtClean="0"/>
              <a:t>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13194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1/25/2025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2744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1/25/2025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3235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1/25/2025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935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1/25/2025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351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EF63B152-7103-4FFE-90AC-D94EB7F44A7E}" type="datetimeFigureOut">
              <a:rPr lang="en-US" smtClean="0"/>
              <a:t>1/25/2025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88637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EF63B152-7103-4FFE-90AC-D94EB7F44A7E}" type="datetimeFigureOut">
              <a:rPr lang="en-US" smtClean="0"/>
              <a:t>1/25/2025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837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F63B152-7103-4FFE-90AC-D94EB7F44A7E}" type="datetimeFigureOut">
              <a:rPr lang="en-US" smtClean="0"/>
              <a:t>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807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188DD-3717-47D0-B979-D111D81B4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5596" y="309367"/>
            <a:ext cx="10318418" cy="4394988"/>
          </a:xfrm>
        </p:spPr>
        <p:txBody>
          <a:bodyPr/>
          <a:lstStyle/>
          <a:p>
            <a:r>
              <a:rPr lang="en-US" sz="3200" dirty="0">
                <a:latin typeface="Ink Free" panose="03080402000500000000" pitchFamily="66" charset="0"/>
              </a:rPr>
              <a:t>Let’s learn about</a:t>
            </a:r>
            <a:r>
              <a:rPr lang="en-US" dirty="0">
                <a:latin typeface="Ink Free" panose="03080402000500000000" pitchFamily="66" charset="0"/>
              </a:rPr>
              <a:t/>
            </a:r>
            <a:br>
              <a:rPr lang="en-US" dirty="0">
                <a:latin typeface="Ink Free" panose="03080402000500000000" pitchFamily="66" charset="0"/>
              </a:rPr>
            </a:br>
            <a:r>
              <a:rPr lang="en-US">
                <a:latin typeface="Ink Free" panose="03080402000500000000" pitchFamily="66" charset="0"/>
              </a:rPr>
              <a:t>Sign Language</a:t>
            </a:r>
            <a:r>
              <a:rPr lang="en-US" dirty="0">
                <a:latin typeface="Ink Free" panose="03080402000500000000" pitchFamily="66" charset="0"/>
              </a:rPr>
              <a:t/>
            </a:r>
            <a:br>
              <a:rPr lang="en-US" dirty="0">
                <a:latin typeface="Ink Free" panose="03080402000500000000" pitchFamily="66" charset="0"/>
              </a:rPr>
            </a:br>
            <a:r>
              <a:rPr lang="en-US" sz="3200" dirty="0">
                <a:latin typeface="Ink Free" panose="03080402000500000000" pitchFamily="66" charset="0"/>
              </a:rPr>
              <a:t>Around the World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992" y="4146512"/>
            <a:ext cx="2842118" cy="284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1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479235" y="2258915"/>
            <a:ext cx="1981311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2214482"/>
              </p:ext>
            </p:extLst>
          </p:nvPr>
        </p:nvGraphicFramePr>
        <p:xfrm>
          <a:off x="1078698" y="412905"/>
          <a:ext cx="10751712" cy="1962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8260">
                  <a:extLst>
                    <a:ext uri="{9D8B030D-6E8A-4147-A177-3AD203B41FA5}">
                      <a16:colId xmlns:a16="http://schemas.microsoft.com/office/drawing/2014/main" val="2456274418"/>
                    </a:ext>
                  </a:extLst>
                </a:gridCol>
                <a:gridCol w="2459097">
                  <a:extLst>
                    <a:ext uri="{9D8B030D-6E8A-4147-A177-3AD203B41FA5}">
                      <a16:colId xmlns:a16="http://schemas.microsoft.com/office/drawing/2014/main" val="437539812"/>
                    </a:ext>
                  </a:extLst>
                </a:gridCol>
                <a:gridCol w="2788283">
                  <a:extLst>
                    <a:ext uri="{9D8B030D-6E8A-4147-A177-3AD203B41FA5}">
                      <a16:colId xmlns:a16="http://schemas.microsoft.com/office/drawing/2014/main" val="2981978554"/>
                    </a:ext>
                  </a:extLst>
                </a:gridCol>
                <a:gridCol w="2846072">
                  <a:extLst>
                    <a:ext uri="{9D8B030D-6E8A-4147-A177-3AD203B41FA5}">
                      <a16:colId xmlns:a16="http://schemas.microsoft.com/office/drawing/2014/main" val="735073958"/>
                    </a:ext>
                  </a:extLst>
                </a:gridCol>
              </a:tblGrid>
              <a:tr h="690701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entury Gothic" panose="020B0502020202020204" pitchFamily="34" charset="0"/>
                        </a:rPr>
                        <a:t>Let’s sign the word for  </a:t>
                      </a:r>
                      <a:r>
                        <a:rPr lang="en-US" sz="3200" dirty="0">
                          <a:effectLst/>
                          <a:latin typeface="Bodoni MT" panose="02070603080606020203" pitchFamily="18" charset="0"/>
                        </a:rPr>
                        <a:t/>
                      </a:r>
                      <a:br>
                        <a:rPr lang="en-US" sz="3200" dirty="0">
                          <a:effectLst/>
                          <a:latin typeface="Bodoni MT" panose="02070603080606020203" pitchFamily="18" charset="0"/>
                        </a:rPr>
                      </a:br>
                      <a:r>
                        <a:rPr lang="en-US" sz="3200" dirty="0">
                          <a:effectLst/>
                          <a:latin typeface="Ink Free" panose="03080402000500000000" pitchFamily="66" charset="0"/>
                        </a:rPr>
                        <a:t>BOOK</a:t>
                      </a:r>
                      <a:endParaRPr lang="en-CA" sz="3200" dirty="0">
                        <a:effectLst/>
                        <a:latin typeface="Ink Free" panose="03080402000500000000" pitchFamily="66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387819"/>
                  </a:ext>
                </a:extLst>
              </a:tr>
              <a:tr h="2380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ASL</a:t>
                      </a:r>
                      <a:endParaRPr lang="en-CA" sz="2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BdSL</a:t>
                      </a:r>
                      <a:endParaRPr lang="en-CA" sz="24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FSL</a:t>
                      </a:r>
                      <a:endParaRPr lang="en-CA" sz="24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USL</a:t>
                      </a:r>
                      <a:endParaRPr lang="en-CA" sz="24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3154722"/>
                  </a:ext>
                </a:extLst>
              </a:tr>
              <a:tr h="2461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book</a:t>
                      </a:r>
                      <a:endParaRPr lang="en-CA" sz="2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boi</a:t>
                      </a:r>
                      <a:endParaRPr lang="en-CA" sz="24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libro</a:t>
                      </a:r>
                      <a:endParaRPr lang="en-CA" sz="24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ekitabo</a:t>
                      </a:r>
                      <a:endParaRPr lang="en-CA" sz="24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8817616"/>
                  </a:ext>
                </a:extLst>
              </a:tr>
            </a:tbl>
          </a:graphicData>
        </a:graphic>
      </p:graphicFrame>
      <p:pic>
        <p:nvPicPr>
          <p:cNvPr id="307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483" y="3794386"/>
            <a:ext cx="2920197" cy="25430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78"/>
          <a:stretch>
            <a:fillRect/>
          </a:stretch>
        </p:blipFill>
        <p:spPr bwMode="auto">
          <a:xfrm>
            <a:off x="6205919" y="3838574"/>
            <a:ext cx="2895300" cy="25430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66573" y="2638243"/>
            <a:ext cx="1056576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1" i="0" u="none" cap="none" normalizeH="0" dirty="0">
                <a:ln>
                  <a:noFill/>
                </a:ln>
                <a:effectLst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American Sign Language</a:t>
            </a:r>
            <a:r>
              <a:rPr kumimoji="0" lang="en-US" altLang="zh-CN" b="0" i="0" u="none" cap="none" normalizeH="0" dirty="0">
                <a:ln>
                  <a:noFill/>
                </a:ln>
                <a:effectLst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b="1" i="0" u="none" cap="none" normalizeH="0" dirty="0">
                <a:ln>
                  <a:noFill/>
                </a:ln>
                <a:effectLst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and Filipino Sign Language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Palms 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touching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fingers pointing away, then open up hands, pinky fingers still touching, as if opening pages of a book.</a:t>
            </a:r>
            <a:endParaRPr kumimoji="0" lang="en-CA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452622" y="324669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452622" y="370389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15" name="Right Arrow 14"/>
          <p:cNvSpPr/>
          <p:nvPr/>
        </p:nvSpPr>
        <p:spPr>
          <a:xfrm>
            <a:off x="5665807" y="4819239"/>
            <a:ext cx="683649" cy="58167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526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479235" y="2258915"/>
            <a:ext cx="1981311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3546677"/>
              </p:ext>
            </p:extLst>
          </p:nvPr>
        </p:nvGraphicFramePr>
        <p:xfrm>
          <a:off x="1078698" y="412905"/>
          <a:ext cx="10751712" cy="1962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8260">
                  <a:extLst>
                    <a:ext uri="{9D8B030D-6E8A-4147-A177-3AD203B41FA5}">
                      <a16:colId xmlns:a16="http://schemas.microsoft.com/office/drawing/2014/main" val="2456274418"/>
                    </a:ext>
                  </a:extLst>
                </a:gridCol>
                <a:gridCol w="2459097">
                  <a:extLst>
                    <a:ext uri="{9D8B030D-6E8A-4147-A177-3AD203B41FA5}">
                      <a16:colId xmlns:a16="http://schemas.microsoft.com/office/drawing/2014/main" val="437539812"/>
                    </a:ext>
                  </a:extLst>
                </a:gridCol>
                <a:gridCol w="2788283">
                  <a:extLst>
                    <a:ext uri="{9D8B030D-6E8A-4147-A177-3AD203B41FA5}">
                      <a16:colId xmlns:a16="http://schemas.microsoft.com/office/drawing/2014/main" val="2981978554"/>
                    </a:ext>
                  </a:extLst>
                </a:gridCol>
                <a:gridCol w="2846072">
                  <a:extLst>
                    <a:ext uri="{9D8B030D-6E8A-4147-A177-3AD203B41FA5}">
                      <a16:colId xmlns:a16="http://schemas.microsoft.com/office/drawing/2014/main" val="735073958"/>
                    </a:ext>
                  </a:extLst>
                </a:gridCol>
              </a:tblGrid>
              <a:tr h="690701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entury Gothic" panose="020B0502020202020204" pitchFamily="34" charset="0"/>
                        </a:rPr>
                        <a:t>Let’s sign the word for  </a:t>
                      </a:r>
                      <a:r>
                        <a:rPr lang="en-US" sz="3200" dirty="0">
                          <a:effectLst/>
                          <a:latin typeface="Bodoni MT" panose="02070603080606020203" pitchFamily="18" charset="0"/>
                        </a:rPr>
                        <a:t/>
                      </a:r>
                      <a:br>
                        <a:rPr lang="en-US" sz="3200" dirty="0">
                          <a:effectLst/>
                          <a:latin typeface="Bodoni MT" panose="02070603080606020203" pitchFamily="18" charset="0"/>
                        </a:rPr>
                      </a:br>
                      <a:r>
                        <a:rPr lang="en-US" sz="3200" dirty="0">
                          <a:effectLst/>
                          <a:latin typeface="Ink Free" panose="03080402000500000000" pitchFamily="66" charset="0"/>
                        </a:rPr>
                        <a:t>BOOK</a:t>
                      </a:r>
                      <a:endParaRPr lang="en-CA" sz="3200" dirty="0">
                        <a:effectLst/>
                        <a:latin typeface="Ink Free" panose="03080402000500000000" pitchFamily="66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387819"/>
                  </a:ext>
                </a:extLst>
              </a:tr>
              <a:tr h="2380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ASL</a:t>
                      </a:r>
                      <a:endParaRPr lang="en-CA" sz="2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BdSL</a:t>
                      </a:r>
                      <a:endParaRPr lang="en-CA" sz="24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FSL</a:t>
                      </a:r>
                      <a:endParaRPr lang="en-CA" sz="24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USL</a:t>
                      </a:r>
                      <a:endParaRPr lang="en-CA" sz="24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3154722"/>
                  </a:ext>
                </a:extLst>
              </a:tr>
              <a:tr h="2461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book</a:t>
                      </a:r>
                      <a:endParaRPr lang="en-CA" sz="2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boi</a:t>
                      </a:r>
                      <a:endParaRPr lang="en-CA" sz="24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libro</a:t>
                      </a:r>
                      <a:endParaRPr lang="en-CA" sz="24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ekitabo</a:t>
                      </a:r>
                      <a:endParaRPr lang="en-CA" sz="24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8817616"/>
                  </a:ext>
                </a:extLst>
              </a:tr>
            </a:tbl>
          </a:graphicData>
        </a:graphic>
      </p:graphicFrame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78698" y="2695487"/>
            <a:ext cx="1056576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Bangla Sign Language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Palms 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touching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fingers pointing up,</a:t>
            </a:r>
            <a:r>
              <a:rPr kumimoji="0" lang="en-US" altLang="zh-CN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then open up hands and drop them down, with just fingertips still touching.</a:t>
            </a:r>
            <a:endParaRPr kumimoji="0" lang="en-CA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183038" y="38351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512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35" y="3831413"/>
            <a:ext cx="2656390" cy="27619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83038" y="58290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36" y="3831413"/>
            <a:ext cx="2732161" cy="27613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Right Arrow 15"/>
          <p:cNvSpPr/>
          <p:nvPr/>
        </p:nvSpPr>
        <p:spPr>
          <a:xfrm>
            <a:off x="5379195" y="4933686"/>
            <a:ext cx="826964" cy="63659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289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479235" y="2258915"/>
            <a:ext cx="1981311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1676339"/>
              </p:ext>
            </p:extLst>
          </p:nvPr>
        </p:nvGraphicFramePr>
        <p:xfrm>
          <a:off x="1078698" y="412905"/>
          <a:ext cx="10751712" cy="1962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8260">
                  <a:extLst>
                    <a:ext uri="{9D8B030D-6E8A-4147-A177-3AD203B41FA5}">
                      <a16:colId xmlns:a16="http://schemas.microsoft.com/office/drawing/2014/main" val="2456274418"/>
                    </a:ext>
                  </a:extLst>
                </a:gridCol>
                <a:gridCol w="2459097">
                  <a:extLst>
                    <a:ext uri="{9D8B030D-6E8A-4147-A177-3AD203B41FA5}">
                      <a16:colId xmlns:a16="http://schemas.microsoft.com/office/drawing/2014/main" val="437539812"/>
                    </a:ext>
                  </a:extLst>
                </a:gridCol>
                <a:gridCol w="2788283">
                  <a:extLst>
                    <a:ext uri="{9D8B030D-6E8A-4147-A177-3AD203B41FA5}">
                      <a16:colId xmlns:a16="http://schemas.microsoft.com/office/drawing/2014/main" val="2981978554"/>
                    </a:ext>
                  </a:extLst>
                </a:gridCol>
                <a:gridCol w="2846072">
                  <a:extLst>
                    <a:ext uri="{9D8B030D-6E8A-4147-A177-3AD203B41FA5}">
                      <a16:colId xmlns:a16="http://schemas.microsoft.com/office/drawing/2014/main" val="735073958"/>
                    </a:ext>
                  </a:extLst>
                </a:gridCol>
              </a:tblGrid>
              <a:tr h="690701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entury Gothic" panose="020B0502020202020204" pitchFamily="34" charset="0"/>
                        </a:rPr>
                        <a:t>Let’s sign the word for  </a:t>
                      </a:r>
                      <a:br>
                        <a:rPr lang="en-US" sz="3200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3200" dirty="0">
                          <a:effectLst/>
                          <a:latin typeface="Ink Free" panose="03080402000500000000" pitchFamily="66" charset="0"/>
                        </a:rPr>
                        <a:t>BOOK</a:t>
                      </a:r>
                      <a:endParaRPr lang="en-CA" sz="3200" dirty="0">
                        <a:effectLst/>
                        <a:latin typeface="Ink Free" panose="03080402000500000000" pitchFamily="66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387819"/>
                  </a:ext>
                </a:extLst>
              </a:tr>
              <a:tr h="2380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ASL</a:t>
                      </a:r>
                      <a:endParaRPr lang="en-CA" sz="2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BdSL</a:t>
                      </a:r>
                      <a:endParaRPr lang="en-CA" sz="24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FSL</a:t>
                      </a:r>
                      <a:endParaRPr lang="en-CA" sz="24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USL</a:t>
                      </a:r>
                      <a:endParaRPr lang="en-CA" sz="24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154722"/>
                  </a:ext>
                </a:extLst>
              </a:tr>
              <a:tr h="2461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book</a:t>
                      </a:r>
                      <a:endParaRPr lang="en-CA" sz="2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boi</a:t>
                      </a:r>
                      <a:endParaRPr lang="en-CA" sz="24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libro</a:t>
                      </a:r>
                      <a:endParaRPr lang="en-CA" sz="24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ekitabo</a:t>
                      </a:r>
                      <a:endParaRPr lang="en-CA" sz="24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817616"/>
                  </a:ext>
                </a:extLst>
              </a:tr>
            </a:tbl>
          </a:graphicData>
        </a:graphic>
      </p:graphicFrame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66571" y="2689151"/>
            <a:ext cx="1056576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Ugandan Sign Language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Palms 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touching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fingers pointing away, then open hands out and slightly</a:t>
            </a:r>
            <a:r>
              <a:rPr kumimoji="0" lang="en-US" altLang="zh-CN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apart</a:t>
            </a:r>
            <a:endParaRPr kumimoji="0" lang="en-CA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452622" y="324669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183038" y="38351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83038" y="58290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805" y="3678091"/>
            <a:ext cx="2856696" cy="27715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7" y="3646533"/>
            <a:ext cx="2281432" cy="28295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ight Arrow 14"/>
          <p:cNvSpPr/>
          <p:nvPr/>
        </p:nvSpPr>
        <p:spPr>
          <a:xfrm>
            <a:off x="5952392" y="4753597"/>
            <a:ext cx="794125" cy="56497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500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479235" y="2258915"/>
            <a:ext cx="1981311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6736519"/>
              </p:ext>
            </p:extLst>
          </p:nvPr>
        </p:nvGraphicFramePr>
        <p:xfrm>
          <a:off x="1078698" y="412905"/>
          <a:ext cx="10751712" cy="1962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8260">
                  <a:extLst>
                    <a:ext uri="{9D8B030D-6E8A-4147-A177-3AD203B41FA5}">
                      <a16:colId xmlns:a16="http://schemas.microsoft.com/office/drawing/2014/main" val="2456274418"/>
                    </a:ext>
                  </a:extLst>
                </a:gridCol>
                <a:gridCol w="2459097">
                  <a:extLst>
                    <a:ext uri="{9D8B030D-6E8A-4147-A177-3AD203B41FA5}">
                      <a16:colId xmlns:a16="http://schemas.microsoft.com/office/drawing/2014/main" val="437539812"/>
                    </a:ext>
                  </a:extLst>
                </a:gridCol>
                <a:gridCol w="2788283">
                  <a:extLst>
                    <a:ext uri="{9D8B030D-6E8A-4147-A177-3AD203B41FA5}">
                      <a16:colId xmlns:a16="http://schemas.microsoft.com/office/drawing/2014/main" val="2981978554"/>
                    </a:ext>
                  </a:extLst>
                </a:gridCol>
                <a:gridCol w="2846072">
                  <a:extLst>
                    <a:ext uri="{9D8B030D-6E8A-4147-A177-3AD203B41FA5}">
                      <a16:colId xmlns:a16="http://schemas.microsoft.com/office/drawing/2014/main" val="735073958"/>
                    </a:ext>
                  </a:extLst>
                </a:gridCol>
              </a:tblGrid>
              <a:tr h="690701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entury Gothic" panose="020B0502020202020204" pitchFamily="34" charset="0"/>
                        </a:rPr>
                        <a:t>Let’s sign the word for  </a:t>
                      </a:r>
                      <a:br>
                        <a:rPr lang="en-US" sz="3200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3200" dirty="0">
                          <a:effectLst/>
                          <a:latin typeface="Ink Free" panose="03080402000500000000" pitchFamily="66" charset="0"/>
                        </a:rPr>
                        <a:t>WATER</a:t>
                      </a:r>
                      <a:endParaRPr lang="en-CA" sz="3200" dirty="0">
                        <a:effectLst/>
                        <a:latin typeface="Ink Free" panose="03080402000500000000" pitchFamily="66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387819"/>
                  </a:ext>
                </a:extLst>
              </a:tr>
              <a:tr h="2380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ASL</a:t>
                      </a:r>
                      <a:endParaRPr lang="en-CA" sz="2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BdSL</a:t>
                      </a:r>
                      <a:endParaRPr lang="en-CA" sz="24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FSL</a:t>
                      </a:r>
                      <a:endParaRPr lang="en-CA" sz="24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USL</a:t>
                      </a:r>
                      <a:endParaRPr lang="en-CA" sz="24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154722"/>
                  </a:ext>
                </a:extLst>
              </a:tr>
              <a:tr h="2461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water</a:t>
                      </a:r>
                      <a:endParaRPr lang="en-CA" sz="2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paani</a:t>
                      </a:r>
                      <a:endParaRPr lang="en-CA" sz="24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tubig</a:t>
                      </a:r>
                      <a:endParaRPr lang="en-CA" sz="24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amazzi</a:t>
                      </a:r>
                      <a:endParaRPr lang="en-CA" sz="24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817616"/>
                  </a:ext>
                </a:extLst>
              </a:tr>
            </a:tbl>
          </a:graphicData>
        </a:graphic>
      </p:graphicFrame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66573" y="2828175"/>
            <a:ext cx="1056576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American Sign Language</a:t>
            </a:r>
            <a:r>
              <a:rPr kumimoji="0" lang="en-US" altLang="zh-CN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zh-CN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Filipino Sign Language and</a:t>
            </a:r>
            <a:r>
              <a:rPr kumimoji="0" lang="en-US" altLang="zh-CN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Ugandan Sign Language</a:t>
            </a:r>
            <a:r>
              <a:rPr kumimoji="0" lang="en-US" altLang="zh-CN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Make “w” shape with fingers and tap sideways against chin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endParaRPr kumimoji="0" lang="en-CA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452622" y="324669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452622" y="370389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183038" y="38351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83038" y="58290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953" y="3886517"/>
            <a:ext cx="3670869" cy="27413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Left Arrow 11"/>
          <p:cNvSpPr/>
          <p:nvPr/>
        </p:nvSpPr>
        <p:spPr>
          <a:xfrm>
            <a:off x="6036724" y="4693570"/>
            <a:ext cx="417830" cy="252095"/>
          </a:xfrm>
          <a:prstGeom prst="leftArrow">
            <a:avLst>
              <a:gd name="adj1" fmla="val 36182"/>
              <a:gd name="adj2" fmla="val 50000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/>
          </a:p>
        </p:txBody>
      </p:sp>
      <p:sp>
        <p:nvSpPr>
          <p:cNvPr id="13" name="Left Arrow 12"/>
          <p:cNvSpPr/>
          <p:nvPr/>
        </p:nvSpPr>
        <p:spPr>
          <a:xfrm>
            <a:off x="6703858" y="4706023"/>
            <a:ext cx="417830" cy="252095"/>
          </a:xfrm>
          <a:prstGeom prst="leftArrow">
            <a:avLst>
              <a:gd name="adj1" fmla="val 36182"/>
              <a:gd name="adj2" fmla="val 50000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721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479235" y="2258915"/>
            <a:ext cx="1981311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4430543"/>
              </p:ext>
            </p:extLst>
          </p:nvPr>
        </p:nvGraphicFramePr>
        <p:xfrm>
          <a:off x="1078698" y="412905"/>
          <a:ext cx="10751712" cy="1962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8260">
                  <a:extLst>
                    <a:ext uri="{9D8B030D-6E8A-4147-A177-3AD203B41FA5}">
                      <a16:colId xmlns:a16="http://schemas.microsoft.com/office/drawing/2014/main" val="2456274418"/>
                    </a:ext>
                  </a:extLst>
                </a:gridCol>
                <a:gridCol w="2459097">
                  <a:extLst>
                    <a:ext uri="{9D8B030D-6E8A-4147-A177-3AD203B41FA5}">
                      <a16:colId xmlns:a16="http://schemas.microsoft.com/office/drawing/2014/main" val="437539812"/>
                    </a:ext>
                  </a:extLst>
                </a:gridCol>
                <a:gridCol w="2788283">
                  <a:extLst>
                    <a:ext uri="{9D8B030D-6E8A-4147-A177-3AD203B41FA5}">
                      <a16:colId xmlns:a16="http://schemas.microsoft.com/office/drawing/2014/main" val="2981978554"/>
                    </a:ext>
                  </a:extLst>
                </a:gridCol>
                <a:gridCol w="2846072">
                  <a:extLst>
                    <a:ext uri="{9D8B030D-6E8A-4147-A177-3AD203B41FA5}">
                      <a16:colId xmlns:a16="http://schemas.microsoft.com/office/drawing/2014/main" val="735073958"/>
                    </a:ext>
                  </a:extLst>
                </a:gridCol>
              </a:tblGrid>
              <a:tr h="690701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entury Gothic" panose="020B0502020202020204" pitchFamily="34" charset="0"/>
                        </a:rPr>
                        <a:t>Let’s sign the word for  </a:t>
                      </a:r>
                      <a:r>
                        <a:rPr lang="en-US" sz="3200" dirty="0">
                          <a:effectLst/>
                          <a:latin typeface="Bodoni MT" panose="02070603080606020203" pitchFamily="18" charset="0"/>
                        </a:rPr>
                        <a:t/>
                      </a:r>
                      <a:br>
                        <a:rPr lang="en-US" sz="3200" dirty="0">
                          <a:effectLst/>
                          <a:latin typeface="Bodoni MT" panose="02070603080606020203" pitchFamily="18" charset="0"/>
                        </a:rPr>
                      </a:br>
                      <a:r>
                        <a:rPr lang="en-US" sz="3200" dirty="0">
                          <a:effectLst/>
                          <a:latin typeface="Ink Free" panose="03080402000500000000" pitchFamily="66" charset="0"/>
                        </a:rPr>
                        <a:t>WATER</a:t>
                      </a:r>
                      <a:endParaRPr lang="en-CA" sz="3200" dirty="0">
                        <a:effectLst/>
                        <a:latin typeface="Ink Free" panose="03080402000500000000" pitchFamily="66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387819"/>
                  </a:ext>
                </a:extLst>
              </a:tr>
              <a:tr h="2380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ASL</a:t>
                      </a:r>
                      <a:endParaRPr lang="en-CA" sz="2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BdSL</a:t>
                      </a:r>
                      <a:endParaRPr lang="en-CA" sz="24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FSL</a:t>
                      </a:r>
                      <a:endParaRPr lang="en-CA" sz="24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USL</a:t>
                      </a:r>
                      <a:endParaRPr lang="en-CA" sz="24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3154722"/>
                  </a:ext>
                </a:extLst>
              </a:tr>
              <a:tr h="2461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water</a:t>
                      </a:r>
                      <a:endParaRPr lang="en-CA" sz="2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paani</a:t>
                      </a:r>
                      <a:endParaRPr lang="en-CA" sz="24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tubig</a:t>
                      </a:r>
                      <a:endParaRPr lang="en-CA" sz="24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amazzi</a:t>
                      </a:r>
                      <a:endParaRPr lang="en-CA" sz="24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8817616"/>
                  </a:ext>
                </a:extLst>
              </a:tr>
            </a:tbl>
          </a:graphicData>
        </a:graphic>
      </p:graphicFrame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78698" y="2653373"/>
            <a:ext cx="1056576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Bangla Sign Language: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kumimoji="0" lang="en-US" altLang="zh-CN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Make “c” cup</a:t>
            </a:r>
            <a:r>
              <a:rPr kumimoji="0" lang="en-US" altLang="zh-CN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shape and bring to lips</a:t>
            </a:r>
            <a:endParaRPr kumimoji="0" lang="en-CA" altLang="zh-CN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452622" y="324669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452622" y="370389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183038" y="38351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83038" y="58290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0"/>
          <a:stretch/>
        </p:blipFill>
        <p:spPr>
          <a:xfrm>
            <a:off x="6943896" y="3510021"/>
            <a:ext cx="438773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77" y="3526681"/>
            <a:ext cx="4697386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4710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479235" y="2258915"/>
            <a:ext cx="1981311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3724151"/>
              </p:ext>
            </p:extLst>
          </p:nvPr>
        </p:nvGraphicFramePr>
        <p:xfrm>
          <a:off x="1078698" y="412905"/>
          <a:ext cx="10751712" cy="1962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8260">
                  <a:extLst>
                    <a:ext uri="{9D8B030D-6E8A-4147-A177-3AD203B41FA5}">
                      <a16:colId xmlns:a16="http://schemas.microsoft.com/office/drawing/2014/main" val="2456274418"/>
                    </a:ext>
                  </a:extLst>
                </a:gridCol>
                <a:gridCol w="2459097">
                  <a:extLst>
                    <a:ext uri="{9D8B030D-6E8A-4147-A177-3AD203B41FA5}">
                      <a16:colId xmlns:a16="http://schemas.microsoft.com/office/drawing/2014/main" val="437539812"/>
                    </a:ext>
                  </a:extLst>
                </a:gridCol>
                <a:gridCol w="2788283">
                  <a:extLst>
                    <a:ext uri="{9D8B030D-6E8A-4147-A177-3AD203B41FA5}">
                      <a16:colId xmlns:a16="http://schemas.microsoft.com/office/drawing/2014/main" val="2981978554"/>
                    </a:ext>
                  </a:extLst>
                </a:gridCol>
                <a:gridCol w="2846072">
                  <a:extLst>
                    <a:ext uri="{9D8B030D-6E8A-4147-A177-3AD203B41FA5}">
                      <a16:colId xmlns:a16="http://schemas.microsoft.com/office/drawing/2014/main" val="735073958"/>
                    </a:ext>
                  </a:extLst>
                </a:gridCol>
              </a:tblGrid>
              <a:tr h="690701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entury Gothic" panose="020B0502020202020204" pitchFamily="34" charset="0"/>
                        </a:rPr>
                        <a:t>Let’s sign the phrase</a:t>
                      </a:r>
                      <a:r>
                        <a:rPr lang="en-US" sz="3200" dirty="0">
                          <a:effectLst/>
                          <a:latin typeface="Bodoni MT" panose="02070603080606020203" pitchFamily="18" charset="0"/>
                        </a:rPr>
                        <a:t/>
                      </a:r>
                      <a:br>
                        <a:rPr lang="en-US" sz="3200" dirty="0">
                          <a:effectLst/>
                          <a:latin typeface="Bodoni MT" panose="02070603080606020203" pitchFamily="18" charset="0"/>
                        </a:rPr>
                      </a:br>
                      <a:r>
                        <a:rPr lang="en-US" sz="3200" dirty="0">
                          <a:effectLst/>
                          <a:latin typeface="Ink Free" panose="03080402000500000000" pitchFamily="66" charset="0"/>
                        </a:rPr>
                        <a:t>THANK YOU</a:t>
                      </a:r>
                      <a:endParaRPr lang="en-CA" sz="3200" dirty="0">
                        <a:effectLst/>
                        <a:latin typeface="Ink Free" panose="03080402000500000000" pitchFamily="66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387819"/>
                  </a:ext>
                </a:extLst>
              </a:tr>
              <a:tr h="2380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ASL</a:t>
                      </a:r>
                      <a:endParaRPr lang="en-CA" sz="2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BdSL</a:t>
                      </a:r>
                      <a:endParaRPr lang="en-CA" sz="24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FSL</a:t>
                      </a:r>
                      <a:endParaRPr lang="en-CA" sz="24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USL</a:t>
                      </a:r>
                      <a:endParaRPr lang="en-CA" sz="24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3154722"/>
                  </a:ext>
                </a:extLst>
              </a:tr>
              <a:tr h="2461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thank you</a:t>
                      </a:r>
                      <a:endParaRPr lang="en-CA" sz="2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dhonnobhad</a:t>
                      </a:r>
                      <a:endParaRPr lang="en-CA" sz="24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salamat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po</a:t>
                      </a:r>
                      <a:endParaRPr lang="en-CA" sz="24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webale</a:t>
                      </a:r>
                      <a:endParaRPr lang="en-CA" sz="24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8817616"/>
                  </a:ext>
                </a:extLst>
              </a:tr>
            </a:tbl>
          </a:graphicData>
        </a:graphic>
      </p:graphicFrame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66572" y="2666269"/>
            <a:ext cx="1056576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American Sign Language</a:t>
            </a:r>
            <a:r>
              <a:rPr kumimoji="0" lang="en-US" altLang="zh-CN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and </a:t>
            </a:r>
            <a:r>
              <a:rPr kumimoji="0" lang="en-US" altLang="zh-CN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Bangla Sign Language: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Lift hand to chin, then down and out in one motion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endParaRPr kumimoji="0" lang="en-CA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452622" y="324669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452622" y="370389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183038" y="38351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83038" y="58290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351" y="3932499"/>
            <a:ext cx="2996481" cy="27411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5" y="3966342"/>
            <a:ext cx="3056731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6754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479235" y="2258915"/>
            <a:ext cx="1981311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0942763"/>
              </p:ext>
            </p:extLst>
          </p:nvPr>
        </p:nvGraphicFramePr>
        <p:xfrm>
          <a:off x="1078698" y="412905"/>
          <a:ext cx="10751712" cy="1962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8260">
                  <a:extLst>
                    <a:ext uri="{9D8B030D-6E8A-4147-A177-3AD203B41FA5}">
                      <a16:colId xmlns:a16="http://schemas.microsoft.com/office/drawing/2014/main" val="2456274418"/>
                    </a:ext>
                  </a:extLst>
                </a:gridCol>
                <a:gridCol w="2459097">
                  <a:extLst>
                    <a:ext uri="{9D8B030D-6E8A-4147-A177-3AD203B41FA5}">
                      <a16:colId xmlns:a16="http://schemas.microsoft.com/office/drawing/2014/main" val="437539812"/>
                    </a:ext>
                  </a:extLst>
                </a:gridCol>
                <a:gridCol w="2788283">
                  <a:extLst>
                    <a:ext uri="{9D8B030D-6E8A-4147-A177-3AD203B41FA5}">
                      <a16:colId xmlns:a16="http://schemas.microsoft.com/office/drawing/2014/main" val="2981978554"/>
                    </a:ext>
                  </a:extLst>
                </a:gridCol>
                <a:gridCol w="2846072">
                  <a:extLst>
                    <a:ext uri="{9D8B030D-6E8A-4147-A177-3AD203B41FA5}">
                      <a16:colId xmlns:a16="http://schemas.microsoft.com/office/drawing/2014/main" val="735073958"/>
                    </a:ext>
                  </a:extLst>
                </a:gridCol>
              </a:tblGrid>
              <a:tr h="690701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entury Gothic" panose="020B0502020202020204" pitchFamily="34" charset="0"/>
                        </a:rPr>
                        <a:t>Let’s sign the phrase</a:t>
                      </a:r>
                      <a:br>
                        <a:rPr lang="en-US" sz="3200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3200" dirty="0">
                          <a:effectLst/>
                          <a:latin typeface="Ink Free" panose="03080402000500000000" pitchFamily="66" charset="0"/>
                        </a:rPr>
                        <a:t>THANK YOU</a:t>
                      </a:r>
                      <a:endParaRPr lang="en-CA" sz="3200" dirty="0">
                        <a:effectLst/>
                        <a:latin typeface="Ink Free" panose="03080402000500000000" pitchFamily="66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387819"/>
                  </a:ext>
                </a:extLst>
              </a:tr>
              <a:tr h="2380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ASL</a:t>
                      </a:r>
                      <a:endParaRPr lang="en-CA" sz="2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BdSL</a:t>
                      </a:r>
                      <a:endParaRPr lang="en-CA" sz="24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FSL</a:t>
                      </a:r>
                      <a:endParaRPr lang="en-CA" sz="24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USL</a:t>
                      </a:r>
                      <a:endParaRPr lang="en-CA" sz="24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154722"/>
                  </a:ext>
                </a:extLst>
              </a:tr>
              <a:tr h="2461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thank you</a:t>
                      </a:r>
                      <a:endParaRPr lang="en-CA" sz="2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dhonnobhad</a:t>
                      </a:r>
                      <a:endParaRPr lang="en-CA" sz="24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salamat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po</a:t>
                      </a:r>
                      <a:endParaRPr lang="en-CA" sz="24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webale</a:t>
                      </a:r>
                      <a:endParaRPr lang="en-CA" sz="24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817616"/>
                  </a:ext>
                </a:extLst>
              </a:tr>
            </a:tbl>
          </a:graphicData>
        </a:graphic>
      </p:graphicFrame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78698" y="2495227"/>
            <a:ext cx="1056576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Filipino Sign Language</a:t>
            </a:r>
            <a:r>
              <a:rPr kumimoji="0" lang="en-US" altLang="zh-CN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and Ugandan Sign Language:</a:t>
            </a:r>
            <a:endParaRPr kumimoji="0" lang="en-US" altLang="zh-CN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entury Gothic" panose="020B0502020202020204" pitchFamily="34" charset="0"/>
                <a:ea typeface="Verdana" panose="020B0604030504040204" pitchFamily="34" charset="0"/>
              </a:rPr>
              <a:t>The same as ASL, but with both hands.</a:t>
            </a:r>
            <a:br>
              <a:rPr lang="en-US" dirty="0"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en-US" dirty="0">
                <a:latin typeface="Century Gothic" panose="020B0502020202020204" pitchFamily="34" charset="0"/>
                <a:ea typeface="Verdana" panose="020B0604030504040204" pitchFamily="34" charset="0"/>
              </a:rPr>
              <a:t>Lift both hands to chin. Lower hands down and out.</a:t>
            </a:r>
            <a:endParaRPr lang="en-CA" dirty="0"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endParaRPr kumimoji="0" lang="en-CA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452622" y="324669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452622" y="370389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183038" y="38351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83038" y="58290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818079" y="3665365"/>
            <a:ext cx="5105203" cy="3018099"/>
            <a:chOff x="0" y="0"/>
            <a:chExt cx="5338354" cy="3200400"/>
          </a:xfrm>
        </p:grpSpPr>
        <p:grpSp>
          <p:nvGrpSpPr>
            <p:cNvPr id="12" name="Group 11"/>
            <p:cNvGrpSpPr/>
            <p:nvPr/>
          </p:nvGrpSpPr>
          <p:grpSpPr>
            <a:xfrm>
              <a:off x="0" y="0"/>
              <a:ext cx="5338354" cy="3200400"/>
              <a:chOff x="0" y="0"/>
              <a:chExt cx="5338354" cy="3200400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258"/>
              <a:stretch/>
            </p:blipFill>
            <p:spPr bwMode="auto">
              <a:xfrm>
                <a:off x="0" y="0"/>
                <a:ext cx="2560320" cy="320040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258"/>
              <a:stretch/>
            </p:blipFill>
            <p:spPr bwMode="auto">
              <a:xfrm>
                <a:off x="2778034" y="0"/>
                <a:ext cx="2560320" cy="320040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13" name="Right Arrow 12"/>
            <p:cNvSpPr/>
            <p:nvPr/>
          </p:nvSpPr>
          <p:spPr>
            <a:xfrm rot="5159405">
              <a:off x="618308" y="1210492"/>
              <a:ext cx="387350" cy="24130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A"/>
            </a:p>
          </p:txBody>
        </p:sp>
        <p:sp>
          <p:nvSpPr>
            <p:cNvPr id="14" name="Right Arrow 13"/>
            <p:cNvSpPr/>
            <p:nvPr/>
          </p:nvSpPr>
          <p:spPr>
            <a:xfrm rot="5159405">
              <a:off x="1785257" y="1210492"/>
              <a:ext cx="387350" cy="24130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44674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188DD-3717-47D0-B979-D111D81B4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5561" y="1331247"/>
            <a:ext cx="10318418" cy="4394988"/>
          </a:xfrm>
        </p:spPr>
        <p:txBody>
          <a:bodyPr/>
          <a:lstStyle/>
          <a:p>
            <a:r>
              <a:rPr lang="en-US" sz="4800" b="1" dirty="0">
                <a:latin typeface="Century Gothic" panose="020B0502020202020204" pitchFamily="34" charset="0"/>
              </a:rPr>
              <a:t>There are </a:t>
            </a:r>
            <a:br>
              <a:rPr lang="en-US" sz="4800" b="1" dirty="0">
                <a:latin typeface="Century Gothic" panose="020B0502020202020204" pitchFamily="34" charset="0"/>
              </a:rPr>
            </a:br>
            <a:r>
              <a:rPr lang="en-US" sz="4800" b="1" dirty="0">
                <a:latin typeface="Century Gothic" panose="020B0502020202020204" pitchFamily="34" charset="0"/>
              </a:rPr>
              <a:t>so many ways </a:t>
            </a:r>
            <a:br>
              <a:rPr lang="en-US" sz="4800" b="1" dirty="0">
                <a:latin typeface="Century Gothic" panose="020B0502020202020204" pitchFamily="34" charset="0"/>
              </a:rPr>
            </a:br>
            <a:r>
              <a:rPr lang="en-US" sz="4800" b="1" dirty="0">
                <a:latin typeface="Century Gothic" panose="020B0502020202020204" pitchFamily="34" charset="0"/>
              </a:rPr>
              <a:t>to LEARN and SHARE</a:t>
            </a:r>
            <a:r>
              <a:rPr lang="en-US" dirty="0">
                <a:latin typeface="Century Gothic" panose="020B0502020202020204" pitchFamily="34" charset="0"/>
              </a:rPr>
              <a:t/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sz="3200" dirty="0">
                <a:latin typeface="Bodoni MT" panose="02070603080606020203" pitchFamily="18" charset="0"/>
              </a:rPr>
              <a:t/>
            </a:r>
            <a:br>
              <a:rPr lang="en-US" sz="3200" dirty="0">
                <a:latin typeface="Bodoni MT" panose="02070603080606020203" pitchFamily="18" charset="0"/>
              </a:rPr>
            </a:br>
            <a:r>
              <a:rPr lang="en-US" sz="3200" dirty="0">
                <a:latin typeface="Ink Free" panose="03080402000500000000" pitchFamily="66" charset="0"/>
              </a:rPr>
              <a:t>Thanks for participating!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258" y="4799364"/>
            <a:ext cx="4571843" cy="205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1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A204F-71D8-415B-9C4C-70B2F2F18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967" y="51116"/>
            <a:ext cx="3674638" cy="3640561"/>
          </a:xfrm>
        </p:spPr>
        <p:txBody>
          <a:bodyPr anchor="ctr">
            <a:normAutofit/>
          </a:bodyPr>
          <a:lstStyle/>
          <a:p>
            <a:r>
              <a:rPr lang="en-US" sz="4000" dirty="0">
                <a:latin typeface="Ink Free" panose="03080402000500000000" pitchFamily="66" charset="0"/>
              </a:rPr>
              <a:t>What languages will we EXPLORE</a:t>
            </a:r>
            <a:br>
              <a:rPr lang="en-US" sz="4000" dirty="0">
                <a:latin typeface="Ink Free" panose="03080402000500000000" pitchFamily="66" charset="0"/>
              </a:rPr>
            </a:br>
            <a:r>
              <a:rPr lang="en-US" sz="4000" dirty="0">
                <a:latin typeface="Ink Free" panose="03080402000500000000" pitchFamily="66" charset="0"/>
              </a:rPr>
              <a:t>today?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D9B547D-5557-42AB-B99C-24742ED049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6256256"/>
              </p:ext>
            </p:extLst>
          </p:nvPr>
        </p:nvGraphicFramePr>
        <p:xfrm>
          <a:off x="5887121" y="645106"/>
          <a:ext cx="5994400" cy="5409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90" y="3021496"/>
            <a:ext cx="3836504" cy="38365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98573" y="5731361"/>
            <a:ext cx="8382947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Sign languages are unique and complete languages. </a:t>
            </a:r>
            <a:b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They are distinct from each other and their country’s spoken languages.</a:t>
            </a:r>
          </a:p>
        </p:txBody>
      </p:sp>
    </p:spTree>
    <p:extLst>
      <p:ext uri="{BB962C8B-B14F-4D97-AF65-F5344CB8AC3E}">
        <p14:creationId xmlns:p14="http://schemas.microsoft.com/office/powerpoint/2010/main" val="92198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05471" y="2879508"/>
            <a:ext cx="2516020" cy="1118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ounded Rectangle 4"/>
          <p:cNvSpPr/>
          <p:nvPr/>
        </p:nvSpPr>
        <p:spPr>
          <a:xfrm>
            <a:off x="6109725" y="2879508"/>
            <a:ext cx="2516020" cy="1118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ounded Rectangle 5"/>
          <p:cNvSpPr/>
          <p:nvPr/>
        </p:nvSpPr>
        <p:spPr>
          <a:xfrm>
            <a:off x="3279913" y="4249251"/>
            <a:ext cx="2516020" cy="1118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ounded Rectangle 6"/>
          <p:cNvSpPr/>
          <p:nvPr/>
        </p:nvSpPr>
        <p:spPr>
          <a:xfrm>
            <a:off x="6114694" y="4235214"/>
            <a:ext cx="2516020" cy="1118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51678" y="1094837"/>
            <a:ext cx="10178322" cy="1963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Ink Free" panose="03080402000500000000" pitchFamily="66" charset="0"/>
              </a:rPr>
              <a:t>LET’S sign TOGETHER!</a:t>
            </a:r>
            <a:endParaRPr lang="en-CA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56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05471" y="2879508"/>
            <a:ext cx="2516020" cy="1118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ounded Rectangle 4"/>
          <p:cNvSpPr/>
          <p:nvPr/>
        </p:nvSpPr>
        <p:spPr>
          <a:xfrm>
            <a:off x="6109725" y="2879508"/>
            <a:ext cx="2516020" cy="1118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ounded Rectangle 5"/>
          <p:cNvSpPr/>
          <p:nvPr/>
        </p:nvSpPr>
        <p:spPr>
          <a:xfrm>
            <a:off x="3279913" y="4249251"/>
            <a:ext cx="2516020" cy="1118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ounded Rectangle 6"/>
          <p:cNvSpPr/>
          <p:nvPr/>
        </p:nvSpPr>
        <p:spPr>
          <a:xfrm>
            <a:off x="6114694" y="4235214"/>
            <a:ext cx="2516020" cy="1118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3575247" y="2977274"/>
            <a:ext cx="2220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entury Gothic" panose="020B0502020202020204" pitchFamily="34" charset="0"/>
              </a:rPr>
              <a:t>friend</a:t>
            </a:r>
            <a:endParaRPr lang="en-CA" sz="5400" dirty="0">
              <a:latin typeface="Century Gothic" panose="020B0502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51678" y="1094837"/>
            <a:ext cx="10178322" cy="1963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latin typeface="Ink Free" panose="03080402000500000000" pitchFamily="66" charset="0"/>
              </a:rPr>
              <a:t>LET’S sign TOGETHER!</a:t>
            </a:r>
            <a:endParaRPr lang="en-CA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23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05471" y="2879508"/>
            <a:ext cx="2516020" cy="1118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ounded Rectangle 4"/>
          <p:cNvSpPr/>
          <p:nvPr/>
        </p:nvSpPr>
        <p:spPr>
          <a:xfrm>
            <a:off x="6109725" y="2879508"/>
            <a:ext cx="2516020" cy="1118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ounded Rectangle 5"/>
          <p:cNvSpPr/>
          <p:nvPr/>
        </p:nvSpPr>
        <p:spPr>
          <a:xfrm>
            <a:off x="3279913" y="4249251"/>
            <a:ext cx="2516020" cy="1118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ounded Rectangle 6"/>
          <p:cNvSpPr/>
          <p:nvPr/>
        </p:nvSpPr>
        <p:spPr>
          <a:xfrm>
            <a:off x="6114694" y="4235214"/>
            <a:ext cx="2516020" cy="1118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3575247" y="2977274"/>
            <a:ext cx="2220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entury Gothic" panose="020B0502020202020204" pitchFamily="34" charset="0"/>
              </a:rPr>
              <a:t>friend</a:t>
            </a:r>
            <a:endParaRPr lang="en-CA" sz="5400" dirty="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8750" y="2976059"/>
            <a:ext cx="2220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entury Gothic" panose="020B0502020202020204" pitchFamily="34" charset="0"/>
              </a:rPr>
              <a:t>book</a:t>
            </a:r>
            <a:endParaRPr lang="en-CA" sz="5400" dirty="0">
              <a:latin typeface="Century Gothic" panose="020B0502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251678" y="1094837"/>
            <a:ext cx="10178322" cy="1963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latin typeface="Ink Free" panose="03080402000500000000" pitchFamily="66" charset="0"/>
              </a:rPr>
              <a:t>LET’S sign TOGETHER!</a:t>
            </a:r>
            <a:endParaRPr lang="en-CA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20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05471" y="2879508"/>
            <a:ext cx="2516020" cy="1118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ounded Rectangle 4"/>
          <p:cNvSpPr/>
          <p:nvPr/>
        </p:nvSpPr>
        <p:spPr>
          <a:xfrm>
            <a:off x="6109725" y="2879508"/>
            <a:ext cx="2516020" cy="1118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ounded Rectangle 5"/>
          <p:cNvSpPr/>
          <p:nvPr/>
        </p:nvSpPr>
        <p:spPr>
          <a:xfrm>
            <a:off x="3279913" y="4249251"/>
            <a:ext cx="2516020" cy="1118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ounded Rectangle 6"/>
          <p:cNvSpPr/>
          <p:nvPr/>
        </p:nvSpPr>
        <p:spPr>
          <a:xfrm>
            <a:off x="6114694" y="4235214"/>
            <a:ext cx="2516020" cy="1118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3575247" y="2977274"/>
            <a:ext cx="2220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entury Gothic" panose="020B0502020202020204" pitchFamily="34" charset="0"/>
              </a:rPr>
              <a:t>friend</a:t>
            </a:r>
            <a:endParaRPr lang="en-CA" sz="5400" dirty="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8750" y="2976059"/>
            <a:ext cx="2220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entury Gothic" panose="020B0502020202020204" pitchFamily="34" charset="0"/>
              </a:rPr>
              <a:t>book</a:t>
            </a:r>
            <a:endParaRPr lang="en-CA" sz="5400" dirty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53138" y="4332980"/>
            <a:ext cx="2220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entury Gothic" panose="020B0502020202020204" pitchFamily="34" charset="0"/>
              </a:rPr>
              <a:t>water</a:t>
            </a:r>
            <a:endParaRPr lang="en-CA" sz="5400" dirty="0">
              <a:latin typeface="Century Gothic" panose="020B0502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251678" y="1094837"/>
            <a:ext cx="10178322" cy="1963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latin typeface="Ink Free" panose="03080402000500000000" pitchFamily="66" charset="0"/>
              </a:rPr>
              <a:t>LET’S sign TOGETHER!</a:t>
            </a:r>
            <a:endParaRPr lang="en-CA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47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1094837"/>
            <a:ext cx="10178322" cy="196325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Ink Free" panose="03080402000500000000" pitchFamily="66" charset="0"/>
              </a:rPr>
              <a:t>LET’S sign TOGETHER!</a:t>
            </a:r>
            <a:endParaRPr lang="en-CA" dirty="0">
              <a:latin typeface="Ink Free" panose="03080402000500000000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305471" y="2879508"/>
            <a:ext cx="2516020" cy="1118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ounded Rectangle 4"/>
          <p:cNvSpPr/>
          <p:nvPr/>
        </p:nvSpPr>
        <p:spPr>
          <a:xfrm>
            <a:off x="6109725" y="2879508"/>
            <a:ext cx="2516020" cy="1118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ounded Rectangle 5"/>
          <p:cNvSpPr/>
          <p:nvPr/>
        </p:nvSpPr>
        <p:spPr>
          <a:xfrm>
            <a:off x="3279913" y="4249251"/>
            <a:ext cx="2516020" cy="1118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ounded Rectangle 6"/>
          <p:cNvSpPr/>
          <p:nvPr/>
        </p:nvSpPr>
        <p:spPr>
          <a:xfrm>
            <a:off x="6114694" y="4235214"/>
            <a:ext cx="2516020" cy="1118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3575247" y="2977274"/>
            <a:ext cx="2220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entury Gothic" panose="020B0502020202020204" pitchFamily="34" charset="0"/>
              </a:rPr>
              <a:t>friend</a:t>
            </a:r>
            <a:endParaRPr lang="en-CA" sz="5400" dirty="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8750" y="2976059"/>
            <a:ext cx="2220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entury Gothic" panose="020B0502020202020204" pitchFamily="34" charset="0"/>
              </a:rPr>
              <a:t>book</a:t>
            </a:r>
            <a:endParaRPr lang="en-CA" sz="5400" dirty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53138" y="4332980"/>
            <a:ext cx="2220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entury Gothic" panose="020B0502020202020204" pitchFamily="34" charset="0"/>
              </a:rPr>
              <a:t>water</a:t>
            </a:r>
            <a:endParaRPr lang="en-CA" sz="5400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30698" y="4152642"/>
            <a:ext cx="253873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</a:rPr>
              <a:t>thank </a:t>
            </a:r>
            <a:r>
              <a:rPr lang="en-US" sz="3600" dirty="0">
                <a:latin typeface="Century Gothic" panose="020B0502020202020204" pitchFamily="34" charset="0"/>
              </a:rPr>
              <a:t>you</a:t>
            </a:r>
            <a:endParaRPr lang="en-CA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73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3047459"/>
              </p:ext>
            </p:extLst>
          </p:nvPr>
        </p:nvGraphicFramePr>
        <p:xfrm>
          <a:off x="1078698" y="412905"/>
          <a:ext cx="10751712" cy="1962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8260">
                  <a:extLst>
                    <a:ext uri="{9D8B030D-6E8A-4147-A177-3AD203B41FA5}">
                      <a16:colId xmlns:a16="http://schemas.microsoft.com/office/drawing/2014/main" val="2456274418"/>
                    </a:ext>
                  </a:extLst>
                </a:gridCol>
                <a:gridCol w="2459097">
                  <a:extLst>
                    <a:ext uri="{9D8B030D-6E8A-4147-A177-3AD203B41FA5}">
                      <a16:colId xmlns:a16="http://schemas.microsoft.com/office/drawing/2014/main" val="437539812"/>
                    </a:ext>
                  </a:extLst>
                </a:gridCol>
                <a:gridCol w="2788283">
                  <a:extLst>
                    <a:ext uri="{9D8B030D-6E8A-4147-A177-3AD203B41FA5}">
                      <a16:colId xmlns:a16="http://schemas.microsoft.com/office/drawing/2014/main" val="2981978554"/>
                    </a:ext>
                  </a:extLst>
                </a:gridCol>
                <a:gridCol w="2846072">
                  <a:extLst>
                    <a:ext uri="{9D8B030D-6E8A-4147-A177-3AD203B41FA5}">
                      <a16:colId xmlns:a16="http://schemas.microsoft.com/office/drawing/2014/main" val="735073958"/>
                    </a:ext>
                  </a:extLst>
                </a:gridCol>
              </a:tblGrid>
              <a:tr h="690701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entury Gothic" panose="020B0502020202020204" pitchFamily="34" charset="0"/>
                        </a:rPr>
                        <a:t>Let’s sign the word for  </a:t>
                      </a:r>
                      <a:br>
                        <a:rPr lang="en-US" sz="3200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3200" dirty="0">
                          <a:effectLst/>
                          <a:latin typeface="Ink Free" panose="03080402000500000000" pitchFamily="66" charset="0"/>
                        </a:rPr>
                        <a:t>FRIEND</a:t>
                      </a:r>
                      <a:endParaRPr lang="en-CA" sz="3200" dirty="0">
                        <a:effectLst/>
                        <a:latin typeface="Ink Free" panose="03080402000500000000" pitchFamily="66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387819"/>
                  </a:ext>
                </a:extLst>
              </a:tr>
              <a:tr h="2380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ASL</a:t>
                      </a:r>
                      <a:endParaRPr lang="en-CA" sz="2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BdSL</a:t>
                      </a:r>
                      <a:endParaRPr lang="en-CA" sz="24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FSL</a:t>
                      </a:r>
                      <a:endParaRPr lang="en-CA" sz="24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USL</a:t>
                      </a:r>
                      <a:endParaRPr lang="en-CA" sz="24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154722"/>
                  </a:ext>
                </a:extLst>
              </a:tr>
              <a:tr h="2461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friend</a:t>
                      </a:r>
                      <a:endParaRPr lang="en-CA" sz="2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bondhu</a:t>
                      </a:r>
                      <a:endParaRPr lang="en-CA" sz="24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kaibigan</a:t>
                      </a:r>
                      <a:endParaRPr lang="en-CA" sz="24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mukwano</a:t>
                      </a:r>
                      <a:endParaRPr lang="en-CA" sz="24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817616"/>
                  </a:ext>
                </a:extLst>
              </a:tr>
            </a:tbl>
          </a:graphicData>
        </a:graphic>
      </p:graphicFrame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479235" y="2258915"/>
            <a:ext cx="1981311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12" name="Pictur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913" y="2633909"/>
            <a:ext cx="3614836" cy="31316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151" y="2633909"/>
            <a:ext cx="3511629" cy="31316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1949287" y="5890126"/>
            <a:ext cx="10436506" cy="85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entury Gothic" panose="020B0502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Hook your pointer fingers together, then switch them back and forth.</a:t>
            </a:r>
            <a:endParaRPr lang="en-CA" dirty="0">
              <a:latin typeface="Century Gothic" panose="020B0502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entury Gothic" panose="020B0502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This is the same sign in ASL, FSL and USL.</a:t>
            </a:r>
            <a:endParaRPr lang="en-CA" dirty="0">
              <a:latin typeface="Century Gothic" panose="020B0502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40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479235" y="2258915"/>
            <a:ext cx="1981311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2008207" y="5906526"/>
            <a:ext cx="1051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  <a:ea typeface="Verdana" panose="020B0604030504040204" pitchFamily="34" charset="0"/>
              </a:rPr>
              <a:t>A similar way of signing “friend” can be seen in Bangla Sign Language:</a:t>
            </a:r>
            <a:endParaRPr lang="en-CA" dirty="0"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  <a:ea typeface="Verdana" panose="020B0604030504040204" pitchFamily="34" charset="0"/>
              </a:rPr>
              <a:t>clasp hands across each other and shake firmly.</a:t>
            </a:r>
            <a:endParaRPr lang="en-CA" dirty="0"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691" y="2839336"/>
            <a:ext cx="4437404" cy="2459835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2531331"/>
              </p:ext>
            </p:extLst>
          </p:nvPr>
        </p:nvGraphicFramePr>
        <p:xfrm>
          <a:off x="1096060" y="269069"/>
          <a:ext cx="10751712" cy="1962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8260">
                  <a:extLst>
                    <a:ext uri="{9D8B030D-6E8A-4147-A177-3AD203B41FA5}">
                      <a16:colId xmlns:a16="http://schemas.microsoft.com/office/drawing/2014/main" val="2456274418"/>
                    </a:ext>
                  </a:extLst>
                </a:gridCol>
                <a:gridCol w="2459097">
                  <a:extLst>
                    <a:ext uri="{9D8B030D-6E8A-4147-A177-3AD203B41FA5}">
                      <a16:colId xmlns:a16="http://schemas.microsoft.com/office/drawing/2014/main" val="437539812"/>
                    </a:ext>
                  </a:extLst>
                </a:gridCol>
                <a:gridCol w="2788283">
                  <a:extLst>
                    <a:ext uri="{9D8B030D-6E8A-4147-A177-3AD203B41FA5}">
                      <a16:colId xmlns:a16="http://schemas.microsoft.com/office/drawing/2014/main" val="2981978554"/>
                    </a:ext>
                  </a:extLst>
                </a:gridCol>
                <a:gridCol w="2846072">
                  <a:extLst>
                    <a:ext uri="{9D8B030D-6E8A-4147-A177-3AD203B41FA5}">
                      <a16:colId xmlns:a16="http://schemas.microsoft.com/office/drawing/2014/main" val="735073958"/>
                    </a:ext>
                  </a:extLst>
                </a:gridCol>
              </a:tblGrid>
              <a:tr h="690701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entury Gothic" panose="020B0502020202020204" pitchFamily="34" charset="0"/>
                        </a:rPr>
                        <a:t>Let’s sign the word for  </a:t>
                      </a:r>
                      <a:r>
                        <a:rPr lang="en-US" sz="3200" dirty="0">
                          <a:effectLst/>
                          <a:latin typeface="Bodoni MT" panose="02070603080606020203" pitchFamily="18" charset="0"/>
                        </a:rPr>
                        <a:t/>
                      </a:r>
                      <a:br>
                        <a:rPr lang="en-US" sz="3200" dirty="0">
                          <a:effectLst/>
                          <a:latin typeface="Bodoni MT" panose="02070603080606020203" pitchFamily="18" charset="0"/>
                        </a:rPr>
                      </a:br>
                      <a:r>
                        <a:rPr lang="en-US" sz="3200" dirty="0">
                          <a:effectLst/>
                          <a:latin typeface="Ink Free" panose="03080402000500000000" pitchFamily="66" charset="0"/>
                        </a:rPr>
                        <a:t>FRIEND</a:t>
                      </a:r>
                      <a:endParaRPr lang="en-CA" sz="3200" dirty="0">
                        <a:effectLst/>
                        <a:latin typeface="Ink Free" panose="03080402000500000000" pitchFamily="66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387819"/>
                  </a:ext>
                </a:extLst>
              </a:tr>
              <a:tr h="2380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ASL</a:t>
                      </a:r>
                      <a:endParaRPr lang="en-CA" sz="2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BdSL</a:t>
                      </a:r>
                      <a:endParaRPr lang="en-CA" sz="24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FSL</a:t>
                      </a:r>
                      <a:endParaRPr lang="en-CA" sz="24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USL</a:t>
                      </a:r>
                      <a:endParaRPr lang="en-CA" sz="24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3154722"/>
                  </a:ext>
                </a:extLst>
              </a:tr>
              <a:tr h="2461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friend</a:t>
                      </a:r>
                      <a:endParaRPr lang="en-CA" sz="2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bondhu</a:t>
                      </a:r>
                      <a:endParaRPr lang="en-CA" sz="24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kaibigan</a:t>
                      </a:r>
                      <a:endParaRPr lang="en-CA" sz="24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mukwano</a:t>
                      </a:r>
                      <a:endParaRPr lang="en-CA" sz="24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8817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267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55916208_Getting to know your teacher_RVA_v2" id="{9D60EAE5-D0A0-4E9F-AE23-1B333D14ABD6}" vid="{DD8DD7D2-976B-4092-A04B-0CF2FAEFF7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5341ffb6-9f44-4f1b-9ccc-ac841d6afe01" ContentTypeId="0x0101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5C2E71F61C2C40A21E65B1F34B062D" ma:contentTypeVersion="221" ma:contentTypeDescription="Create a new document." ma:contentTypeScope="" ma:versionID="b022dc17715e26b8f7a52a43181b30a6">
  <xsd:schema xmlns:xsd="http://www.w3.org/2001/XMLSchema" xmlns:xs="http://www.w3.org/2001/XMLSchema" xmlns:p="http://schemas.microsoft.com/office/2006/metadata/properties" xmlns:ns2="588dd58b-c235-4de7-be6d-a821336e58b0" xmlns:ns3="de22d9e6-8a98-4823-941d-63c351f7f7e2" xmlns:ns4="ac5d1785-27ef-4a5d-a175-25b009aed00f" targetNamespace="http://schemas.microsoft.com/office/2006/metadata/properties" ma:root="true" ma:fieldsID="4c1e5ecfd69a672823f6c2d39da0b778" ns2:_="" ns3:_="" ns4:_="">
    <xsd:import namespace="588dd58b-c235-4de7-be6d-a821336e58b0"/>
    <xsd:import namespace="de22d9e6-8a98-4823-941d-63c351f7f7e2"/>
    <xsd:import namespace="ac5d1785-27ef-4a5d-a175-25b009aed00f"/>
    <xsd:element name="properties">
      <xsd:complexType>
        <xsd:sequence>
          <xsd:element name="documentManagement">
            <xsd:complexType>
              <xsd:all>
                <xsd:element ref="ns2:BLApprovalDate" minOccurs="0"/>
                <xsd:element ref="ns2:BLApprovalHistory" minOccurs="0"/>
                <xsd:element ref="ns2:BLApprovalStatus" minOccurs="0"/>
                <xsd:element ref="ns2:BLApprovers" minOccurs="0"/>
                <xsd:element ref="ns2:Review-Approval_x0020_Date" minOccurs="0"/>
                <xsd:element ref="ns2:Review-Approval_x0020_History" minOccurs="0"/>
                <xsd:element ref="ns2:Review-Approval_x0020_Status" minOccurs="0"/>
                <xsd:element ref="ns2:Reviewers-Approvers" minOccurs="0"/>
                <xsd:element ref="ns3:Requestor" minOccurs="0"/>
                <xsd:element ref="ns3:Second_x0020_Requestor" minOccurs="0"/>
                <xsd:element ref="ns3:Author0" minOccurs="0"/>
                <xsd:element ref="ns3:Audience" minOccurs="0"/>
                <xsd:element ref="ns3:Target_x0020_Audience" minOccurs="0"/>
                <xsd:element ref="ns3:Number_x0020_of_x0020_French_x0020_words" minOccurs="0"/>
                <xsd:element ref="ns3:Number_x0020_of_x0020_English_x0020_words" minOccurs="0"/>
                <xsd:element ref="ns3:Desired_x0020_publication_x0020_date" minOccurs="0"/>
                <xsd:element ref="ns3:Security_x0020_classification" minOccurs="0"/>
                <xsd:element ref="ns3:Priority_x0020_level" minOccurs="0"/>
                <xsd:element ref="ns3:English_x0020_editor" minOccurs="0"/>
                <xsd:element ref="ns3:Delivery_x0020_date_x0020__x002d__x0020_English_x0020_editor" minOccurs="0"/>
                <xsd:element ref="ns3:Status_x0020_English_x0020_editing" minOccurs="0"/>
                <xsd:element ref="ns3:Translator" minOccurs="0"/>
                <xsd:element ref="ns3:Delivery_x0020_date_x0020__x002d__x0020_Translator" minOccurs="0"/>
                <xsd:element ref="ns3:Status_x0020_Translation" minOccurs="0"/>
                <xsd:element ref="ns3:French_x0020_editor" minOccurs="0"/>
                <xsd:element ref="ns3:Delivery_x0020_date_x0020__x002d__x0020_French_x0020_editor" minOccurs="0"/>
                <xsd:element ref="ns3:Status_x0020_French_x0020_editing" minOccurs="0"/>
                <xsd:element ref="ns3:CSID" minOccurs="0"/>
                <xsd:element ref="ns3:Year" minOccurs="0"/>
                <xsd:element ref="ns3:TaskID" minOccurs="0"/>
                <xsd:element ref="ns3:Project_x0020_Title" minOccurs="0"/>
                <xsd:element ref="ns3:Task_x0020_Title" minOccurs="0"/>
                <xsd:element ref="ns3:Sector" minOccurs="0"/>
                <xsd:element ref="ns3:Branch" minOccurs="0"/>
                <xsd:element ref="ns3:Division" minOccurs="0"/>
                <xsd:element ref="ns3:Communications_x0020_Advisor" minOccurs="0"/>
                <xsd:element ref="ns3:Completed_x0020_Date" minOccurs="0"/>
                <xsd:element ref="ns3:Date_x0020_completed_x0020__x002d__x0020_translator" minOccurs="0"/>
                <xsd:element ref="ns3:Date_x0020_completed_x0020__x002d__x0020_French_x0020_editor" minOccurs="0"/>
                <xsd:element ref="ns3:Date_x0020_completed_x0020__x002d__x0020_English_x0020_editor" minOccurs="0"/>
                <xsd:element ref="ns3:URL" minOccurs="0"/>
                <xsd:element ref="ns3:PS_x0020_Description" minOccurs="0"/>
                <xsd:element ref="ns3:Proposed_x0020_French_x0020_title" minOccurs="0"/>
                <xsd:element ref="ns3:Proposed_x0020_English_x0020_title" minOccurs="0"/>
                <xsd:element ref="ns3:Types_x0020_of_x0020_news" minOccurs="0"/>
                <xsd:element ref="ns3:Initiatives" minOccurs="0"/>
                <xsd:element ref="ns3:Special_x0020_instructions" minOccurs="0"/>
                <xsd:element ref="ns3:Signed_x0020_by" minOccurs="0"/>
                <xsd:element ref="ns3:Title_x0020_of_x0020_the_x0020_person_x0020_approving_x0020_this_x0020_article_x0020_English" minOccurs="0"/>
                <xsd:element ref="ns3:Title_x0020_of_x0020_the_x0020_person_x0020_approving_x0020_this_x0020_article_x0020_French" minOccurs="0"/>
                <xsd:element ref="ns3:Number_x0020_of_x0020_words_x0020__x002d__x0020_Translation" minOccurs="0"/>
                <xsd:element ref="ns3:French_x0020_comparative_x0020_editor" minOccurs="0"/>
                <xsd:element ref="ns3:Delivery_x0020_date_x0020__x002d__x0020_French_x0020_comparative_x0020_editor" minOccurs="0"/>
                <xsd:element ref="ns3:Status_x0020_French_x0020_comparative_x0020_editor" minOccurs="0"/>
                <xsd:element ref="ns3:English_x0020_comparative_x0020_editor" minOccurs="0"/>
                <xsd:element ref="ns3:Delivery_x0020_date_x0020__x002d__x0020_English_x0020_comparative_x0020_editor" minOccurs="0"/>
                <xsd:element ref="ns3:Status_x0020_English_x0020_comparative_x0020_editor" minOccurs="0"/>
                <xsd:element ref="ns3:Date_x0020_completed_x0020__x002d__x0020_French_x0020_comparative_x0020_editor" minOccurs="0"/>
                <xsd:element ref="ns3:Date_x0020_completed_x0020__x002d__x0020_English_x0020_comparative_x0020_editor" minOccurs="0"/>
                <xsd:element ref="ns3:French_x0020_Translator" minOccurs="0"/>
                <xsd:element ref="ns3:Status_x0020_French_x0020_Translation" minOccurs="0"/>
                <xsd:element ref="ns3:Delivery_x0020_date_x0020__x002d__x0020_French_x0020_Translator" minOccurs="0"/>
                <xsd:element ref="ns3:Date_x0020_completed_x0020__x002d__x0020_French_x0020_Translator" minOccurs="0"/>
                <xsd:element ref="ns3:LS_x0020_Comments" minOccurs="0"/>
                <xsd:element ref="ns3:Members" minOccurs="0"/>
                <xsd:element ref="ns3:Global_x0020_Status0" minOccurs="0"/>
                <xsd:element ref="ns4:SharedWithUsers" minOccurs="0"/>
                <xsd:element ref="ns3:Delivery_x0020_Date" minOccurs="0"/>
                <xsd:element ref="ns3:Number_x0020_of_x0020_words_x0020__x002d__x0020_Translation_x0020_FR" minOccurs="0"/>
                <xsd:element ref="ns3:Original_x0020_language_x0020_of_x0020_content" minOccurs="0"/>
                <xsd:element ref="ns3:Send_x0020_to_x0020_client" minOccurs="0"/>
                <xsd:element ref="ns3:Number_x0020_of_x0020_words_x0020__x002d__x0020_Other_x0020_language" minOccurs="0"/>
                <xsd:element ref="ns3:Original_x0020_language" minOccurs="0"/>
                <xsd:element ref="ns3:Assigned_x0020_to_x0020_External" minOccurs="0"/>
                <xsd:element ref="ns3:Document_x0020_Category" minOccurs="0"/>
                <xsd:element ref="ns3:Comparative_x0020_editing_x0020_FR" minOccurs="0"/>
                <xsd:element ref="ns3:Proof_x0020_reading_x0020_FR" minOccurs="0"/>
                <xsd:element ref="ns3:Number_x0020_of_x0020_words_x0020__x002d__x0020_Comparative_x0020_Editing_x0020_EN" minOccurs="0"/>
                <xsd:element ref="ns3:Number_x0020_of_x0020_words_x0020__x002d__x0020_Comparative_x0020_Editing_x0020_FR" minOccurs="0"/>
                <xsd:element ref="ns3:Number_x0020_of_x0020_words_x0020__x002d__x0020_Editing_x0020_EN" minOccurs="0"/>
                <xsd:element ref="ns3:Number_x0020_of_x0020_words_x0020__x002d__x0020_Editing_x0020_FR" minOccurs="0"/>
                <xsd:element ref="ns3:Number_x0020_of_x0020_words_x0020__x002d__x0020_Proofreading_x0020_EN" minOccurs="0"/>
                <xsd:element ref="ns3:Number_x0020_of_x0020_words_x0020__x002d__x0020_Proofreading_x0020_FR" minOccurs="0"/>
                <xsd:element ref="ns3:Number_x0020_of_x0020_words_x0020__x002d__x0020_Translation_x0020_Other_x0020_Language" minOccurs="0"/>
                <xsd:element ref="ns3:Delivery_x0020_date_x2014_English_x0020_editor_x0020__x0028_proofreading_x0029_" minOccurs="0"/>
                <xsd:element ref="ns3:Delivery_x0020_date_x2014_French_x0020_editor_x0020__x0028_proofreading_x0029_" minOccurs="0"/>
                <xsd:element ref="ns3:French_x0020_editor_x0020__x0028_proofreading_x0029_" minOccurs="0"/>
                <xsd:element ref="ns3:English_x0020_editor_x0020__x0028_proofreading_x0029_" minOccurs="0"/>
                <xsd:element ref="ns3:Status_x2014_English_x0020_proofreading" minOccurs="0"/>
                <xsd:element ref="ns3:Status_x2014_French_x0020_proofreadi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dd58b-c235-4de7-be6d-a821336e58b0" elementFormDefault="qualified">
    <xsd:import namespace="http://schemas.microsoft.com/office/2006/documentManagement/types"/>
    <xsd:import namespace="http://schemas.microsoft.com/office/infopath/2007/PartnerControls"/>
    <xsd:element name="BLApprovalDate" ma:index="2" nillable="true" ma:displayName="Review-Approval Date" ma:format="DateOnly" ma:hidden="true" ma:internalName="BLApprovalDate" ma:readOnly="false">
      <xsd:simpleType>
        <xsd:restriction base="dms:DateTime"/>
      </xsd:simpleType>
    </xsd:element>
    <xsd:element name="BLApprovalHistory" ma:index="3" nillable="true" ma:displayName="Review-Approval History" ma:hidden="true" ma:internalName="BLApprovalHistory" ma:readOnly="false">
      <xsd:simpleType>
        <xsd:restriction base="dms:Note"/>
      </xsd:simpleType>
    </xsd:element>
    <xsd:element name="BLApprovalStatus" ma:index="4" nillable="true" ma:displayName="Review-Approval Status" ma:hidden="true" ma:internalName="BLApprovalStatus" ma:readOnly="false">
      <xsd:simpleType>
        <xsd:restriction base="dms:Text">
          <xsd:maxLength value="255"/>
        </xsd:restriction>
      </xsd:simpleType>
    </xsd:element>
    <xsd:element name="BLApprovers" ma:index="5" nillable="true" ma:displayName="Reviewers-Approvers" ma:hidden="true" ma:internalName="BLApprovers" ma:readOnly="false">
      <xsd:simpleType>
        <xsd:restriction base="dms:Text">
          <xsd:maxLength value="255"/>
        </xsd:restriction>
      </xsd:simpleType>
    </xsd:element>
    <xsd:element name="Review-Approval_x0020_Date" ma:index="8" nillable="true" ma:displayName="Review-Approval Date" ma:format="DateOnly" ma:hidden="true" ma:internalName="Review_x002d_Approval_x0020_Date" ma:readOnly="false">
      <xsd:simpleType>
        <xsd:restriction base="dms:DateTime"/>
      </xsd:simpleType>
    </xsd:element>
    <xsd:element name="Review-Approval_x0020_History" ma:index="9" nillable="true" ma:displayName="Review-Approval History" ma:hidden="true" ma:internalName="Review_x002d_Approval_x0020_History" ma:readOnly="false">
      <xsd:simpleType>
        <xsd:restriction base="dms:Note"/>
      </xsd:simpleType>
    </xsd:element>
    <xsd:element name="Review-Approval_x0020_Status" ma:index="10" nillable="true" ma:displayName="Review-Approval Status" ma:hidden="true" ma:internalName="Review_x002d_Approval_x0020_Status" ma:readOnly="false">
      <xsd:simpleType>
        <xsd:restriction base="dms:Text">
          <xsd:maxLength value="255"/>
        </xsd:restriction>
      </xsd:simpleType>
    </xsd:element>
    <xsd:element name="Reviewers-Approvers" ma:index="11" nillable="true" ma:displayName="Reviewer-Approver" ma:hidden="true" ma:internalName="Reviewers_x002d_Approvers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22d9e6-8a98-4823-941d-63c351f7f7e2" elementFormDefault="qualified">
    <xsd:import namespace="http://schemas.microsoft.com/office/2006/documentManagement/types"/>
    <xsd:import namespace="http://schemas.microsoft.com/office/infopath/2007/PartnerControls"/>
    <xsd:element name="Requestor" ma:index="12" nillable="true" ma:displayName="Requester" ma:hidden="true" ma:list="UserInfo" ma:SharePointGroup="0" ma:internalName="Reques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econd_x0020_Requestor" ma:index="13" nillable="true" ma:displayName="Second Requester" ma:hidden="true" ma:list="UserInfo" ma:SharePointGroup="0" ma:internalName="Second_x0020_Requestor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uthor0" ma:index="14" nillable="true" ma:displayName="Author" ma:hidden="true" ma:list="UserInfo" ma:SharePointGroup="0" ma:internalName="Author0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udience" ma:index="15" nillable="true" ma:displayName="Audience" ma:hidden="true" ma:internalName="Audience" ma:readOnly="false">
      <xsd:simpleType>
        <xsd:restriction base="dms:Text">
          <xsd:maxLength value="255"/>
        </xsd:restriction>
      </xsd:simpleType>
    </xsd:element>
    <xsd:element name="Target_x0020_Audience" ma:index="16" nillable="true" ma:displayName="Target Audience" ma:hidden="true" ma:internalName="Target_x0020_Audience" ma:readOnly="false">
      <xsd:simpleType>
        <xsd:restriction base="dms:Text">
          <xsd:maxLength value="255"/>
        </xsd:restriction>
      </xsd:simpleType>
    </xsd:element>
    <xsd:element name="Number_x0020_of_x0020_French_x0020_words" ma:index="17" nillable="true" ma:displayName="Number of French words" ma:decimals="0" ma:hidden="true" ma:internalName="Number_x0020_of_x0020_French_x0020_words" ma:readOnly="false">
      <xsd:simpleType>
        <xsd:restriction base="dms:Number"/>
      </xsd:simpleType>
    </xsd:element>
    <xsd:element name="Number_x0020_of_x0020_English_x0020_words" ma:index="18" nillable="true" ma:displayName="Number of English words" ma:decimals="0" ma:hidden="true" ma:internalName="Number_x0020_of_x0020_English_x0020_words" ma:readOnly="false">
      <xsd:simpleType>
        <xsd:restriction base="dms:Number"/>
      </xsd:simpleType>
    </xsd:element>
    <xsd:element name="Desired_x0020_publication_x0020_date" ma:index="19" nillable="true" ma:displayName="Desired publication date" ma:format="DateTime" ma:hidden="true" ma:internalName="Desired_x0020_publication_x0020_date" ma:readOnly="false">
      <xsd:simpleType>
        <xsd:restriction base="dms:DateTime"/>
      </xsd:simpleType>
    </xsd:element>
    <xsd:element name="Security_x0020_classification" ma:index="20" nillable="true" ma:displayName="Security classification" ma:hidden="true" ma:internalName="Security_x0020_classification" ma:readOnly="false">
      <xsd:simpleType>
        <xsd:restriction base="dms:Text">
          <xsd:maxLength value="255"/>
        </xsd:restriction>
      </xsd:simpleType>
    </xsd:element>
    <xsd:element name="Priority_x0020_level" ma:index="21" nillable="true" ma:displayName="Priority level" ma:hidden="true" ma:internalName="Priority_x0020_level" ma:readOnly="false">
      <xsd:simpleType>
        <xsd:restriction base="dms:Text">
          <xsd:maxLength value="255"/>
        </xsd:restriction>
      </xsd:simpleType>
    </xsd:element>
    <xsd:element name="English_x0020_editor" ma:index="22" nillable="true" ma:displayName="English editor" ma:hidden="true" ma:list="UserInfo" ma:SharePointGroup="0" ma:internalName="English_x0020_edi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livery_x0020_date_x0020__x002d__x0020_English_x0020_editor" ma:index="23" nillable="true" ma:displayName="Delivery date - English editor" ma:format="DateTime" ma:hidden="true" ma:internalName="Delivery_x0020_date_x0020__x002d__x0020_English_x0020_editor" ma:readOnly="false">
      <xsd:simpleType>
        <xsd:restriction base="dms:DateTime"/>
      </xsd:simpleType>
    </xsd:element>
    <xsd:element name="Status_x0020_English_x0020_editing" ma:index="24" nillable="true" ma:displayName="Status English editing" ma:format="Dropdown" ma:hidden="true" ma:internalName="Status_x0020_English_x0020_editing" ma:readOnly="false">
      <xsd:simpleType>
        <xsd:restriction base="dms:Choice">
          <xsd:enumeration value="To come"/>
          <xsd:enumeration value="Active"/>
          <xsd:enumeration value="Ongoing"/>
          <xsd:enumeration value="Questions sent to client"/>
          <xsd:enumeration value="Sent for approval"/>
          <xsd:enumeration value="Suspended"/>
          <xsd:enumeration value="Cancelled"/>
          <xsd:enumeration value="Completed"/>
        </xsd:restriction>
      </xsd:simpleType>
    </xsd:element>
    <xsd:element name="Translator" ma:index="25" nillable="true" ma:displayName="English Translator" ma:hidden="true" ma:list="UserInfo" ma:SharePointGroup="0" ma:internalName="Transl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livery_x0020_date_x0020__x002d__x0020_Translator" ma:index="26" nillable="true" ma:displayName="Delivery date - English Translator" ma:format="DateTime" ma:hidden="true" ma:internalName="Delivery_x0020_date_x0020__x002d__x0020_Translator" ma:readOnly="false">
      <xsd:simpleType>
        <xsd:restriction base="dms:DateTime"/>
      </xsd:simpleType>
    </xsd:element>
    <xsd:element name="Status_x0020_Translation" ma:index="27" nillable="true" ma:displayName="Status English Translation" ma:format="Dropdown" ma:hidden="true" ma:internalName="Status_x0020_Translation" ma:readOnly="false">
      <xsd:simpleType>
        <xsd:restriction base="dms:Choice">
          <xsd:enumeration value="To come"/>
          <xsd:enumeration value="Active"/>
          <xsd:enumeration value="Ongoing"/>
          <xsd:enumeration value="Questions sent to client"/>
          <xsd:enumeration value="Sent for approval"/>
          <xsd:enumeration value="Suspended"/>
          <xsd:enumeration value="Cancelled"/>
          <xsd:enumeration value="Completed"/>
        </xsd:restriction>
      </xsd:simpleType>
    </xsd:element>
    <xsd:element name="French_x0020_editor" ma:index="28" nillable="true" ma:displayName="French editor" ma:hidden="true" ma:list="UserInfo" ma:SharePointGroup="0" ma:internalName="French_x0020_edi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livery_x0020_date_x0020__x002d__x0020_French_x0020_editor" ma:index="29" nillable="true" ma:displayName="Delivery date - French editor" ma:format="DateTime" ma:hidden="true" ma:internalName="Delivery_x0020_date_x0020__x002d__x0020_French_x0020_editor" ma:readOnly="false">
      <xsd:simpleType>
        <xsd:restriction base="dms:DateTime"/>
      </xsd:simpleType>
    </xsd:element>
    <xsd:element name="Status_x0020_French_x0020_editing" ma:index="30" nillable="true" ma:displayName="Status French editing" ma:format="Dropdown" ma:hidden="true" ma:internalName="Status_x0020_French_x0020_editing" ma:readOnly="false">
      <xsd:simpleType>
        <xsd:restriction base="dms:Choice">
          <xsd:enumeration value="To come"/>
          <xsd:enumeration value="Active"/>
          <xsd:enumeration value="Ongoing"/>
          <xsd:enumeration value="Questions sent to client"/>
          <xsd:enumeration value="Sent for approval"/>
          <xsd:enumeration value="Suspended"/>
          <xsd:enumeration value="Cancelled"/>
          <xsd:enumeration value="Completed"/>
        </xsd:restriction>
      </xsd:simpleType>
    </xsd:element>
    <xsd:element name="CSID" ma:index="31" nillable="true" ma:displayName="CSID" ma:decimals="0" ma:hidden="true" ma:internalName="CSID" ma:readOnly="false" ma:percentage="FALSE">
      <xsd:simpleType>
        <xsd:restriction base="dms:Number"/>
      </xsd:simpleType>
    </xsd:element>
    <xsd:element name="Year" ma:index="32" nillable="true" ma:displayName="Year" ma:hidden="true" ma:internalName="Year" ma:readOnly="false">
      <xsd:simpleType>
        <xsd:restriction base="dms:Text">
          <xsd:maxLength value="255"/>
        </xsd:restriction>
      </xsd:simpleType>
    </xsd:element>
    <xsd:element name="TaskID" ma:index="33" nillable="true" ma:displayName="TaskID" ma:decimals="0" ma:default="0" ma:hidden="true" ma:internalName="TaskID" ma:readOnly="false" ma:percentage="FALSE">
      <xsd:simpleType>
        <xsd:restriction base="dms:Number"/>
      </xsd:simpleType>
    </xsd:element>
    <xsd:element name="Project_x0020_Title" ma:index="34" nillable="true" ma:displayName="Project Title" ma:hidden="true" ma:internalName="Project_x0020_Title" ma:readOnly="false">
      <xsd:simpleType>
        <xsd:restriction base="dms:Text">
          <xsd:maxLength value="255"/>
        </xsd:restriction>
      </xsd:simpleType>
    </xsd:element>
    <xsd:element name="Task_x0020_Title" ma:index="35" nillable="true" ma:displayName="Task Title" ma:hidden="true" ma:internalName="Task_x0020_Title" ma:readOnly="false">
      <xsd:simpleType>
        <xsd:restriction base="dms:Text">
          <xsd:maxLength value="255"/>
        </xsd:restriction>
      </xsd:simpleType>
    </xsd:element>
    <xsd:element name="Sector" ma:index="36" nillable="true" ma:displayName="Sector" ma:hidden="true" ma:internalName="Sector" ma:readOnly="false">
      <xsd:simpleType>
        <xsd:restriction base="dms:Text">
          <xsd:maxLength value="255"/>
        </xsd:restriction>
      </xsd:simpleType>
    </xsd:element>
    <xsd:element name="Branch" ma:index="37" nillable="true" ma:displayName="Branch" ma:hidden="true" ma:internalName="Branch" ma:readOnly="false">
      <xsd:simpleType>
        <xsd:restriction base="dms:Text">
          <xsd:maxLength value="255"/>
        </xsd:restriction>
      </xsd:simpleType>
    </xsd:element>
    <xsd:element name="Division" ma:index="38" nillable="true" ma:displayName="Division" ma:hidden="true" ma:internalName="Division" ma:readOnly="false">
      <xsd:simpleType>
        <xsd:restriction base="dms:Text">
          <xsd:maxLength value="255"/>
        </xsd:restriction>
      </xsd:simpleType>
    </xsd:element>
    <xsd:element name="Communications_x0020_Advisor" ma:index="39" nillable="true" ma:displayName="Communications Advisor" ma:hidden="true" ma:list="UserInfo" ma:SharePointGroup="0" ma:internalName="Communications_x0020_Advisor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mpleted_x0020_Date" ma:index="40" nillable="true" ma:displayName="Completed Date" ma:format="DateOnly" ma:hidden="true" ma:internalName="Completed_x0020_Date" ma:readOnly="false">
      <xsd:simpleType>
        <xsd:restriction base="dms:DateTime"/>
      </xsd:simpleType>
    </xsd:element>
    <xsd:element name="Date_x0020_completed_x0020__x002d__x0020_translator" ma:index="41" nillable="true" ma:displayName="Date completed - English Translator" ma:format="DateOnly" ma:hidden="true" ma:internalName="Date_x0020_completed_x0020__x002d__x0020_translator" ma:readOnly="false">
      <xsd:simpleType>
        <xsd:restriction base="dms:DateTime"/>
      </xsd:simpleType>
    </xsd:element>
    <xsd:element name="Date_x0020_completed_x0020__x002d__x0020_French_x0020_editor" ma:index="42" nillable="true" ma:displayName="Date completed - French editor" ma:format="DateOnly" ma:hidden="true" ma:internalName="Date_x0020_completed_x0020__x002d__x0020_French_x0020_editor" ma:readOnly="false">
      <xsd:simpleType>
        <xsd:restriction base="dms:DateTime"/>
      </xsd:simpleType>
    </xsd:element>
    <xsd:element name="Date_x0020_completed_x0020__x002d__x0020_English_x0020_editor" ma:index="43" nillable="true" ma:displayName="Date completed - English editor" ma:format="DateOnly" ma:hidden="true" ma:internalName="Date_x0020_completed_x0020__x002d__x0020_English_x0020_editor" ma:readOnly="false">
      <xsd:simpleType>
        <xsd:restriction base="dms:DateTime"/>
      </xsd:simpleType>
    </xsd:element>
    <xsd:element name="URL" ma:index="44" nillable="true" ma:displayName="URL" ma:hidden="true" ma:internalName="URL" ma:readOnly="false">
      <xsd:simpleType>
        <xsd:restriction base="dms:Note"/>
      </xsd:simpleType>
    </xsd:element>
    <xsd:element name="PS_x0020_Description" ma:index="45" nillable="true" ma:displayName="PS Description" ma:hidden="true" ma:internalName="PS_x0020_Description" ma:readOnly="false">
      <xsd:simpleType>
        <xsd:restriction base="dms:Note"/>
      </xsd:simpleType>
    </xsd:element>
    <xsd:element name="Proposed_x0020_French_x0020_title" ma:index="46" nillable="true" ma:displayName="Proposed French title" ma:hidden="true" ma:internalName="Proposed_x0020_French_x0020_title" ma:readOnly="false">
      <xsd:simpleType>
        <xsd:restriction base="dms:Text">
          <xsd:maxLength value="255"/>
        </xsd:restriction>
      </xsd:simpleType>
    </xsd:element>
    <xsd:element name="Proposed_x0020_English_x0020_title" ma:index="47" nillable="true" ma:displayName="Proposed English title" ma:hidden="true" ma:internalName="Proposed_x0020_English_x0020_title" ma:readOnly="false">
      <xsd:simpleType>
        <xsd:restriction base="dms:Text">
          <xsd:maxLength value="255"/>
        </xsd:restriction>
      </xsd:simpleType>
    </xsd:element>
    <xsd:element name="Types_x0020_of_x0020_news" ma:index="48" nillable="true" ma:displayName="Types of news" ma:hidden="true" ma:list="{e24626de-7c65-4dc9-8318-19048639c563}" ma:internalName="Types_x0020_of_x0020_news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nitiatives" ma:index="49" nillable="true" ma:displayName="Initiatives" ma:hidden="true" ma:list="{98e99fe4-a8c2-43a7-983e-0d822c5d8a5f}" ma:internalName="Initiatives" ma:readOnly="false" ma:showField="Title">
      <xsd:simpleType>
        <xsd:restriction base="dms:Lookup"/>
      </xsd:simpleType>
    </xsd:element>
    <xsd:element name="Special_x0020_instructions" ma:index="50" nillable="true" ma:displayName="Special instructions" ma:hidden="true" ma:internalName="Special_x0020_instructions" ma:readOnly="false">
      <xsd:simpleType>
        <xsd:restriction base="dms:Note"/>
      </xsd:simpleType>
    </xsd:element>
    <xsd:element name="Signed_x0020_by" ma:index="51" nillable="true" ma:displayName="Signed by" ma:hidden="true" ma:list="UserInfo" ma:SharePointGroup="0" ma:internalName="Signed_x0020_by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itle_x0020_of_x0020_the_x0020_person_x0020_approving_x0020_this_x0020_article_x0020_English" ma:index="52" nillable="true" ma:displayName="Title of the person approving this article English" ma:hidden="true" ma:internalName="Title_x0020_of_x0020_the_x0020_person_x0020_approving_x0020_this_x0020_article_x0020_English" ma:readOnly="false">
      <xsd:simpleType>
        <xsd:restriction base="dms:Text">
          <xsd:maxLength value="255"/>
        </xsd:restriction>
      </xsd:simpleType>
    </xsd:element>
    <xsd:element name="Title_x0020_of_x0020_the_x0020_person_x0020_approving_x0020_this_x0020_article_x0020_French" ma:index="53" nillable="true" ma:displayName="Title of the person approving this article French" ma:hidden="true" ma:internalName="Title_x0020_of_x0020_the_x0020_person_x0020_approving_x0020_this_x0020_article_x0020_French" ma:readOnly="false">
      <xsd:simpleType>
        <xsd:restriction base="dms:Text">
          <xsd:maxLength value="255"/>
        </xsd:restriction>
      </xsd:simpleType>
    </xsd:element>
    <xsd:element name="Number_x0020_of_x0020_words_x0020__x002d__x0020_Translation" ma:index="58" nillable="true" ma:displayName="Number of words - Translation EN" ma:hidden="true" ma:internalName="Number_x0020_of_x0020_words_x0020__x002d__x0020_Translation" ma:readOnly="false" ma:percentage="FALSE">
      <xsd:simpleType>
        <xsd:restriction base="dms:Number"/>
      </xsd:simpleType>
    </xsd:element>
    <xsd:element name="French_x0020_comparative_x0020_editor" ma:index="59" nillable="true" ma:displayName="French comparative editor" ma:hidden="true" ma:list="UserInfo" ma:SharePointGroup="0" ma:internalName="French_x0020_comparative_x0020_edi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livery_x0020_date_x0020__x002d__x0020_French_x0020_comparative_x0020_editor" ma:index="60" nillable="true" ma:displayName="Delivery date - French comparative editor" ma:format="DateTime" ma:hidden="true" ma:internalName="Delivery_x0020_date_x0020__x002d__x0020_French_x0020_comparative_x0020_editor" ma:readOnly="false">
      <xsd:simpleType>
        <xsd:restriction base="dms:DateTime"/>
      </xsd:simpleType>
    </xsd:element>
    <xsd:element name="Status_x0020_French_x0020_comparative_x0020_editor" ma:index="61" nillable="true" ma:displayName="Status French comparative editor" ma:format="Dropdown" ma:hidden="true" ma:internalName="Status_x0020_French_x0020_comparative_x0020_editor" ma:readOnly="false">
      <xsd:simpleType>
        <xsd:restriction base="dms:Choice">
          <xsd:enumeration value="To come"/>
          <xsd:enumeration value="Active"/>
          <xsd:enumeration value="Ongoing"/>
          <xsd:enumeration value="Questions sent to client"/>
          <xsd:enumeration value="Sent for approval"/>
          <xsd:enumeration value="Suspended"/>
          <xsd:enumeration value="Cancelled"/>
          <xsd:enumeration value="Completed"/>
        </xsd:restriction>
      </xsd:simpleType>
    </xsd:element>
    <xsd:element name="English_x0020_comparative_x0020_editor" ma:index="62" nillable="true" ma:displayName="English comparative editor" ma:hidden="true" ma:list="UserInfo" ma:SharePointGroup="0" ma:internalName="English_x0020_comparative_x0020_edi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livery_x0020_date_x0020__x002d__x0020_English_x0020_comparative_x0020_editor" ma:index="63" nillable="true" ma:displayName="Delivery date - English comparative editor" ma:format="DateTime" ma:hidden="true" ma:internalName="Delivery_x0020_date_x0020__x002d__x0020_English_x0020_comparative_x0020_editor" ma:readOnly="false">
      <xsd:simpleType>
        <xsd:restriction base="dms:DateTime"/>
      </xsd:simpleType>
    </xsd:element>
    <xsd:element name="Status_x0020_English_x0020_comparative_x0020_editor" ma:index="64" nillable="true" ma:displayName="Status English comparative editor" ma:format="Dropdown" ma:hidden="true" ma:internalName="Status_x0020_English_x0020_comparative_x0020_editor" ma:readOnly="false">
      <xsd:simpleType>
        <xsd:restriction base="dms:Choice">
          <xsd:enumeration value="To come"/>
          <xsd:enumeration value="Active"/>
          <xsd:enumeration value="Ongoing"/>
          <xsd:enumeration value="Questions sent to client"/>
          <xsd:enumeration value="Sent for approval"/>
          <xsd:enumeration value="Suspended"/>
          <xsd:enumeration value="Cancelled"/>
          <xsd:enumeration value="Completed"/>
        </xsd:restriction>
      </xsd:simpleType>
    </xsd:element>
    <xsd:element name="Date_x0020_completed_x0020__x002d__x0020_French_x0020_comparative_x0020_editor" ma:index="65" nillable="true" ma:displayName="Date completed - French comparative editor" ma:format="DateOnly" ma:hidden="true" ma:internalName="Date_x0020_completed_x0020__x002d__x0020_French_x0020_comparative_x0020_editor" ma:readOnly="false">
      <xsd:simpleType>
        <xsd:restriction base="dms:DateTime"/>
      </xsd:simpleType>
    </xsd:element>
    <xsd:element name="Date_x0020_completed_x0020__x002d__x0020_English_x0020_comparative_x0020_editor" ma:index="66" nillable="true" ma:displayName="Date completed - English comparative editor" ma:format="DateOnly" ma:hidden="true" ma:internalName="Date_x0020_completed_x0020__x002d__x0020_English_x0020_comparative_x0020_editor" ma:readOnly="false">
      <xsd:simpleType>
        <xsd:restriction base="dms:DateTime"/>
      </xsd:simpleType>
    </xsd:element>
    <xsd:element name="French_x0020_Translator" ma:index="67" nillable="true" ma:displayName="French Translator" ma:hidden="true" ma:list="UserInfo" ma:SharePointGroup="0" ma:internalName="French_x0020_Transl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atus_x0020_French_x0020_Translation" ma:index="68" nillable="true" ma:displayName="Status French Translation" ma:format="Dropdown" ma:hidden="true" ma:internalName="Status_x0020_French_x0020_Translation" ma:readOnly="false">
      <xsd:simpleType>
        <xsd:restriction base="dms:Choice">
          <xsd:enumeration value="To come"/>
          <xsd:enumeration value="Active"/>
          <xsd:enumeration value="Ongoing"/>
          <xsd:enumeration value="Questions sent to client"/>
          <xsd:enumeration value="Sent for approval"/>
          <xsd:enumeration value="Suspended"/>
          <xsd:enumeration value="Cancelled"/>
          <xsd:enumeration value="Completed"/>
        </xsd:restriction>
      </xsd:simpleType>
    </xsd:element>
    <xsd:element name="Delivery_x0020_date_x0020__x002d__x0020_French_x0020_Translator" ma:index="69" nillable="true" ma:displayName="Delivery date - French Translator" ma:format="DateTime" ma:hidden="true" ma:internalName="Delivery_x0020_date_x0020__x002d__x0020_French_x0020_Translator" ma:readOnly="false">
      <xsd:simpleType>
        <xsd:restriction base="dms:DateTime"/>
      </xsd:simpleType>
    </xsd:element>
    <xsd:element name="Date_x0020_completed_x0020__x002d__x0020_French_x0020_Translator" ma:index="70" nillable="true" ma:displayName="Date completed - French Translator" ma:format="DateOnly" ma:hidden="true" ma:internalName="Date_x0020_completed_x0020__x002d__x0020_French_x0020_Translator" ma:readOnly="false">
      <xsd:simpleType>
        <xsd:restriction base="dms:DateTime"/>
      </xsd:simpleType>
    </xsd:element>
    <xsd:element name="LS_x0020_Comments" ma:index="71" nillable="true" ma:displayName="LS Comments" ma:hidden="true" ma:internalName="LS_x0020_Comments" ma:readOnly="false">
      <xsd:simpleType>
        <xsd:restriction base="dms:Note"/>
      </xsd:simpleType>
    </xsd:element>
    <xsd:element name="Members" ma:index="72" nillable="true" ma:displayName="Members" ma:hidden="true" ma:list="UserInfo" ma:SharePointGroup="0" ma:internalName="Members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Global_x0020_Status0" ma:index="73" nillable="true" ma:displayName="Global Status" ma:default="Active" ma:format="Dropdown" ma:hidden="true" ma:internalName="Global_x0020_Status0" ma:readOnly="false">
      <xsd:simpleType>
        <xsd:restriction base="dms:Choice">
          <xsd:enumeration value="Active"/>
          <xsd:enumeration value="Completed"/>
          <xsd:enumeration value="On hold"/>
          <xsd:enumeration value="Cancelled"/>
          <xsd:enumeration value="Ongoing"/>
        </xsd:restriction>
      </xsd:simpleType>
    </xsd:element>
    <xsd:element name="Delivery_x0020_Date" ma:index="75" nillable="true" ma:displayName="Delivery Date" ma:format="DateTime" ma:hidden="true" ma:internalName="Delivery_x0020_Date" ma:readOnly="false">
      <xsd:simpleType>
        <xsd:restriction base="dms:DateTime"/>
      </xsd:simpleType>
    </xsd:element>
    <xsd:element name="Number_x0020_of_x0020_words_x0020__x002d__x0020_Translation_x0020_FR" ma:index="76" nillable="true" ma:displayName="Number of words - Translation FR" ma:hidden="true" ma:internalName="Number_x0020_of_x0020_words_x0020__x002d__x0020_Translation_x0020_FR" ma:readOnly="false">
      <xsd:simpleType>
        <xsd:restriction base="dms:Number"/>
      </xsd:simpleType>
    </xsd:element>
    <xsd:element name="Original_x0020_language_x0020_of_x0020_content" ma:index="77" nillable="true" ma:displayName="Original language of content" ma:format="Dropdown" ma:hidden="true" ma:internalName="Original_x0020_language_x0020_of_x0020_content" ma:readOnly="false">
      <xsd:simpleType>
        <xsd:restriction base="dms:Choice">
          <xsd:enumeration value="French"/>
          <xsd:enumeration value="English"/>
          <xsd:enumeration value="French and English"/>
        </xsd:restriction>
      </xsd:simpleType>
    </xsd:element>
    <xsd:element name="Send_x0020_to_x0020_client" ma:index="80" nillable="true" ma:displayName="Send to client" ma:default="0" ma:internalName="Send_x0020_to_x0020_client">
      <xsd:simpleType>
        <xsd:restriction base="dms:Boolean"/>
      </xsd:simpleType>
    </xsd:element>
    <xsd:element name="Number_x0020_of_x0020_words_x0020__x002d__x0020_Other_x0020_language" ma:index="84" nillable="true" ma:displayName="Number of words - Other language" ma:hidden="true" ma:internalName="Number_x0020_of_x0020_words_x0020__x002d__x0020_Other_x0020_language" ma:readOnly="false">
      <xsd:simpleType>
        <xsd:restriction base="dms:Number"/>
      </xsd:simpleType>
    </xsd:element>
    <xsd:element name="Original_x0020_language" ma:index="85" nillable="true" ma:displayName="Original language" ma:hidden="true" ma:internalName="Original_x0020_language" ma:readOnly="false">
      <xsd:simpleType>
        <xsd:restriction base="dms:Text">
          <xsd:maxLength value="255"/>
        </xsd:restriction>
      </xsd:simpleType>
    </xsd:element>
    <xsd:element name="Assigned_x0020_to_x0020_External" ma:index="86" nillable="true" ma:displayName="Assigned to External" ma:hidden="true" ma:internalName="Assigned_x0020_to_x0020_External" ma:readOnly="false">
      <xsd:simpleType>
        <xsd:restriction base="dms:Text">
          <xsd:maxLength value="255"/>
        </xsd:restriction>
      </xsd:simpleType>
    </xsd:element>
    <xsd:element name="Document_x0020_Category" ma:index="93" nillable="true" ma:displayName="Document Category" ma:list="{00156f1d-713d-439d-9b33-6e23b1a16d0e}" ma:internalName="Document_x0020_Category" ma:readOnly="false" ma:showField="Title">
      <xsd:simpleType>
        <xsd:restriction base="dms:Lookup"/>
      </xsd:simpleType>
    </xsd:element>
    <xsd:element name="Comparative_x0020_editing_x0020_FR" ma:index="94" nillable="true" ma:displayName="Comparative editing FR" ma:default="0" ma:internalName="Comparative_x0020_editing_x0020_FR">
      <xsd:simpleType>
        <xsd:restriction base="dms:Boolean"/>
      </xsd:simpleType>
    </xsd:element>
    <xsd:element name="Proof_x0020_reading_x0020_FR" ma:index="95" nillable="true" ma:displayName="French Proofreading" ma:default="0" ma:internalName="Proof_x0020_reading_x0020_FR">
      <xsd:simpleType>
        <xsd:restriction base="dms:Boolean"/>
      </xsd:simpleType>
    </xsd:element>
    <xsd:element name="Number_x0020_of_x0020_words_x0020__x002d__x0020_Comparative_x0020_Editing_x0020_EN" ma:index="96" nillable="true" ma:displayName="Number of words - Comparative Editing EN" ma:hidden="true" ma:internalName="Number_x0020_of_x0020_words_x0020__x002d__x0020_Comparative_x0020_Editing_x0020_EN" ma:readOnly="false" ma:percentage="FALSE">
      <xsd:simpleType>
        <xsd:restriction base="dms:Number"/>
      </xsd:simpleType>
    </xsd:element>
    <xsd:element name="Number_x0020_of_x0020_words_x0020__x002d__x0020_Comparative_x0020_Editing_x0020_FR" ma:index="97" nillable="true" ma:displayName="Number of words - Comparative Editing FR" ma:hidden="true" ma:internalName="Number_x0020_of_x0020_words_x0020__x002d__x0020_Comparative_x0020_Editing_x0020_FR" ma:readOnly="false">
      <xsd:simpleType>
        <xsd:restriction base="dms:Number"/>
      </xsd:simpleType>
    </xsd:element>
    <xsd:element name="Number_x0020_of_x0020_words_x0020__x002d__x0020_Editing_x0020_EN" ma:index="98" nillable="true" ma:displayName="Number of words - Editing EN" ma:hidden="true" ma:internalName="Number_x0020_of_x0020_words_x0020__x002d__x0020_Editing_x0020_EN" ma:readOnly="false">
      <xsd:simpleType>
        <xsd:restriction base="dms:Number"/>
      </xsd:simpleType>
    </xsd:element>
    <xsd:element name="Number_x0020_of_x0020_words_x0020__x002d__x0020_Editing_x0020_FR" ma:index="99" nillable="true" ma:displayName="Number of words - Editing FR" ma:hidden="true" ma:internalName="Number_x0020_of_x0020_words_x0020__x002d__x0020_Editing_x0020_FR" ma:readOnly="false">
      <xsd:simpleType>
        <xsd:restriction base="dms:Number"/>
      </xsd:simpleType>
    </xsd:element>
    <xsd:element name="Number_x0020_of_x0020_words_x0020__x002d__x0020_Proofreading_x0020_EN" ma:index="100" nillable="true" ma:displayName="Number of words - Proofreading EN" ma:hidden="true" ma:internalName="Number_x0020_of_x0020_words_x0020__x002d__x0020_Proofreading_x0020_EN" ma:readOnly="false">
      <xsd:simpleType>
        <xsd:restriction base="dms:Number"/>
      </xsd:simpleType>
    </xsd:element>
    <xsd:element name="Number_x0020_of_x0020_words_x0020__x002d__x0020_Proofreading_x0020_FR" ma:index="101" nillable="true" ma:displayName="Number of words - Proofreading FR" ma:hidden="true" ma:internalName="Number_x0020_of_x0020_words_x0020__x002d__x0020_Proofreading_x0020_FR" ma:readOnly="false">
      <xsd:simpleType>
        <xsd:restriction base="dms:Number"/>
      </xsd:simpleType>
    </xsd:element>
    <xsd:element name="Number_x0020_of_x0020_words_x0020__x002d__x0020_Translation_x0020_Other_x0020_Language" ma:index="102" nillable="true" ma:displayName="Number of words - Translation Other Language" ma:hidden="true" ma:internalName="Number_x0020_of_x0020_words_x0020__x002d__x0020_Translation_x0020_Other_x0020_Language" ma:readOnly="false">
      <xsd:simpleType>
        <xsd:restriction base="dms:Number"/>
      </xsd:simpleType>
    </xsd:element>
    <xsd:element name="Delivery_x0020_date_x2014_English_x0020_editor_x0020__x0028_proofreading_x0029_" ma:index="103" nillable="true" ma:displayName="Delivery date - English editor (proofreading)" ma:format="DateTime" ma:hidden="true" ma:internalName="Delivery_x0020_date_x2014_English_x0020_editor_x0020__x0028_proofreading_x0029_" ma:readOnly="false">
      <xsd:simpleType>
        <xsd:restriction base="dms:DateTime"/>
      </xsd:simpleType>
    </xsd:element>
    <xsd:element name="Delivery_x0020_date_x2014_French_x0020_editor_x0020__x0028_proofreading_x0029_" ma:index="104" nillable="true" ma:displayName="Delivery date—French editor (proofreading)" ma:format="DateTime" ma:hidden="true" ma:internalName="Delivery_x0020_date_x2014_French_x0020_editor_x0020__x0028_proofreading_x0029_" ma:readOnly="false">
      <xsd:simpleType>
        <xsd:restriction base="dms:DateTime"/>
      </xsd:simpleType>
    </xsd:element>
    <xsd:element name="French_x0020_editor_x0020__x0028_proofreading_x0029_" ma:index="105" nillable="true" ma:displayName="French editor (proofreading)" ma:hidden="true" ma:list="UserInfo" ma:SharePointGroup="0" ma:internalName="French_x0020_editor_x0020__x0028_proofreading_x0029_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nglish_x0020_editor_x0020__x0028_proofreading_x0029_" ma:index="106" nillable="true" ma:displayName="English editor (proofreading)" ma:hidden="true" ma:list="UserInfo" ma:SharePointGroup="0" ma:internalName="English_x0020_editor_x0020__x0028_proofreading_x0029_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atus_x2014_English_x0020_proofreading" ma:index="107" nillable="true" ma:displayName="Status English proofreading" ma:format="Dropdown" ma:hidden="true" ma:internalName="Status_x2014_English_x0020_proofreading" ma:readOnly="false">
      <xsd:simpleType>
        <xsd:restriction base="dms:Choice">
          <xsd:enumeration value="To come"/>
          <xsd:enumeration value="Active"/>
          <xsd:enumeration value="Ongoing"/>
          <xsd:enumeration value="Questions sent to client"/>
          <xsd:enumeration value="Sent for approval"/>
          <xsd:enumeration value="Suspended"/>
          <xsd:enumeration value="Cancelled"/>
          <xsd:enumeration value="Completed"/>
        </xsd:restriction>
      </xsd:simpleType>
    </xsd:element>
    <xsd:element name="Status_x2014_French_x0020_proofreading" ma:index="108" nillable="true" ma:displayName="Status—French proofreading" ma:format="Dropdown" ma:hidden="true" ma:internalName="Status_x2014_French_x0020_proofreading" ma:readOnly="false">
      <xsd:simpleType>
        <xsd:restriction base="dms:Choice">
          <xsd:enumeration value="To come"/>
          <xsd:enumeration value="Active"/>
          <xsd:enumeration value="Ongoing"/>
          <xsd:enumeration value="Questions sent to client"/>
          <xsd:enumeration value="Sent for approval"/>
          <xsd:enumeration value="Suspended"/>
          <xsd:enumeration value="Cancelled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5d1785-27ef-4a5d-a175-25b009aed00f" elementFormDefault="qualified">
    <xsd:import namespace="http://schemas.microsoft.com/office/2006/documentManagement/types"/>
    <xsd:import namespace="http://schemas.microsoft.com/office/infopath/2007/PartnerControls"/>
    <xsd:element name="SharedWithUsers" ma:index="7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iority_x0020_level xmlns="de22d9e6-8a98-4823-941d-63c351f7f7e2" xsi:nil="true"/>
    <Delivery_x0020_date_x0020__x002d__x0020_Translator xmlns="de22d9e6-8a98-4823-941d-63c351f7f7e2" xsi:nil="true"/>
    <Task_x0020_Title xmlns="de22d9e6-8a98-4823-941d-63c351f7f7e2" xsi:nil="true"/>
    <Date_x0020_completed_x0020__x002d__x0020_English_x0020_editor xmlns="de22d9e6-8a98-4823-941d-63c351f7f7e2" xsi:nil="true"/>
    <Number_x0020_of_x0020_words_x0020__x002d__x0020_Translation_x0020_FR xmlns="de22d9e6-8a98-4823-941d-63c351f7f7e2" xsi:nil="true"/>
    <Number_x0020_of_x0020_words_x0020__x002d__x0020_Proofreading_x0020_EN xmlns="de22d9e6-8a98-4823-941d-63c351f7f7e2" xsi:nil="true"/>
    <Number_x0020_of_x0020_words_x0020__x002d__x0020_Proofreading_x0020_FR xmlns="de22d9e6-8a98-4823-941d-63c351f7f7e2" xsi:nil="true"/>
    <Review-Approval_x0020_History xmlns="588dd58b-c235-4de7-be6d-a821336e58b0" xsi:nil="true"/>
    <Number_x0020_of_x0020_English_x0020_words xmlns="de22d9e6-8a98-4823-941d-63c351f7f7e2" xsi:nil="true"/>
    <Number_x0020_of_x0020_words_x0020__x002d__x0020_Other_x0020_language xmlns="de22d9e6-8a98-4823-941d-63c351f7f7e2" xsi:nil="true"/>
    <Number_x0020_of_x0020_words_x0020__x002d__x0020_Translation_x0020_Other_x0020_Language xmlns="de22d9e6-8a98-4823-941d-63c351f7f7e2" xsi:nil="true"/>
    <Status_x2014_English_x0020_proofreading xmlns="de22d9e6-8a98-4823-941d-63c351f7f7e2" xsi:nil="true"/>
    <Target_x0020_Audience xmlns="de22d9e6-8a98-4823-941d-63c351f7f7e2" xsi:nil="true"/>
    <Completed_x0020_Date xmlns="de22d9e6-8a98-4823-941d-63c351f7f7e2" xsi:nil="true"/>
    <PS_x0020_Description xmlns="de22d9e6-8a98-4823-941d-63c351f7f7e2" xsi:nil="true"/>
    <Number_x0020_of_x0020_words_x0020__x002d__x0020_Translation xmlns="de22d9e6-8a98-4823-941d-63c351f7f7e2" xsi:nil="true"/>
    <Delivery_x0020_Date xmlns="de22d9e6-8a98-4823-941d-63c351f7f7e2" xsi:nil="true"/>
    <Original_x0020_language xmlns="de22d9e6-8a98-4823-941d-63c351f7f7e2" xsi:nil="true"/>
    <French_x0020_comparative_x0020_editor xmlns="de22d9e6-8a98-4823-941d-63c351f7f7e2">
      <UserInfo>
        <DisplayName/>
        <AccountId xsi:nil="true"/>
        <AccountType/>
      </UserInfo>
    </French_x0020_comparative_x0020_editor>
    <BLApprovalStatus xmlns="588dd58b-c235-4de7-be6d-a821336e58b0" xsi:nil="true"/>
    <BLApprovers xmlns="588dd58b-c235-4de7-be6d-a821336e58b0" xsi:nil="true"/>
    <English_x0020_editor xmlns="de22d9e6-8a98-4823-941d-63c351f7f7e2">
      <UserInfo>
        <DisplayName>Goodlet, Lisa (BAC/LAC)</DisplayName>
        <AccountId>3869</AccountId>
        <AccountType/>
      </UserInfo>
    </English_x0020_editor>
    <Status_x0020_English_x0020_editing xmlns="de22d9e6-8a98-4823-941d-63c351f7f7e2" xsi:nil="true"/>
    <Date_x0020_completed_x0020__x002d__x0020_French_x0020_comparative_x0020_editor xmlns="de22d9e6-8a98-4823-941d-63c351f7f7e2" xsi:nil="true"/>
    <Project_x0020_Title xmlns="de22d9e6-8a98-4823-941d-63c351f7f7e2" xsi:nil="true"/>
    <Special_x0020_instructions xmlns="de22d9e6-8a98-4823-941d-63c351f7f7e2" xsi:nil="true"/>
    <Assigned_x0020_to_x0020_External xmlns="de22d9e6-8a98-4823-941d-63c351f7f7e2" xsi:nil="true"/>
    <Number_x0020_of_x0020_words_x0020__x002d__x0020_Comparative_x0020_Editing_x0020_EN xmlns="de22d9e6-8a98-4823-941d-63c351f7f7e2" xsi:nil="true"/>
    <BLApprovalHistory xmlns="588dd58b-c235-4de7-be6d-a821336e58b0" xsi:nil="true"/>
    <Review-Approval_x0020_Date xmlns="588dd58b-c235-4de7-be6d-a821336e58b0" xsi:nil="true"/>
    <Original_x0020_language_x0020_of_x0020_content xmlns="de22d9e6-8a98-4823-941d-63c351f7f7e2" xsi:nil="true"/>
    <Proof_x0020_reading_x0020_FR xmlns="de22d9e6-8a98-4823-941d-63c351f7f7e2">false</Proof_x0020_reading_x0020_FR>
    <Number_x0020_of_x0020_words_x0020__x002d__x0020_Editing_x0020_FR xmlns="de22d9e6-8a98-4823-941d-63c351f7f7e2" xsi:nil="true"/>
    <English_x0020_editor_x0020__x0028_proofreading_x0029_ xmlns="de22d9e6-8a98-4823-941d-63c351f7f7e2">
      <UserInfo>
        <DisplayName/>
        <AccountId xsi:nil="true"/>
        <AccountType/>
      </UserInfo>
    </English_x0020_editor_x0020__x0028_proofreading_x0029_>
    <Delivery_x0020_date_x0020__x002d__x0020_French_x0020_comparative_x0020_editor xmlns="de22d9e6-8a98-4823-941d-63c351f7f7e2" xsi:nil="true"/>
    <Date_x0020_completed_x0020__x002d__x0020_French_x0020_Translator xmlns="de22d9e6-8a98-4823-941d-63c351f7f7e2" xsi:nil="true"/>
    <LS_x0020_Comments xmlns="de22d9e6-8a98-4823-941d-63c351f7f7e2" xsi:nil="true"/>
    <Desired_x0020_publication_x0020_date xmlns="de22d9e6-8a98-4823-941d-63c351f7f7e2" xsi:nil="true"/>
    <Translator xmlns="de22d9e6-8a98-4823-941d-63c351f7f7e2">
      <UserInfo>
        <DisplayName/>
        <AccountId xsi:nil="true"/>
        <AccountType/>
      </UserInfo>
    </Translator>
    <French_x0020_editor xmlns="de22d9e6-8a98-4823-941d-63c351f7f7e2">
      <UserInfo>
        <DisplayName/>
        <AccountId xsi:nil="true"/>
        <AccountType/>
      </UserInfo>
    </French_x0020_editor>
    <Year xmlns="de22d9e6-8a98-4823-941d-63c351f7f7e2">25</Year>
    <Branch xmlns="de22d9e6-8a98-4823-941d-63c351f7f7e2" xsi:nil="true"/>
    <Types_x0020_of_x0020_news xmlns="de22d9e6-8a98-4823-941d-63c351f7f7e2"/>
    <French_x0020_Translator xmlns="de22d9e6-8a98-4823-941d-63c351f7f7e2">
      <UserInfo>
        <DisplayName/>
        <AccountId xsi:nil="true"/>
        <AccountType/>
      </UserInfo>
    </French_x0020_Translator>
    <Number_x0020_of_x0020_words_x0020__x002d__x0020_Comparative_x0020_Editing_x0020_FR xmlns="de22d9e6-8a98-4823-941d-63c351f7f7e2" xsi:nil="true"/>
    <Sector xmlns="de22d9e6-8a98-4823-941d-63c351f7f7e2" xsi:nil="true"/>
    <TaskID xmlns="de22d9e6-8a98-4823-941d-63c351f7f7e2">0</TaskID>
    <Review-Approval_x0020_Status xmlns="588dd58b-c235-4de7-be6d-a821336e58b0" xsi:nil="true"/>
    <Security_x0020_classification xmlns="de22d9e6-8a98-4823-941d-63c351f7f7e2" xsi:nil="true"/>
    <URL xmlns="de22d9e6-8a98-4823-941d-63c351f7f7e2" xsi:nil="true"/>
    <Title_x0020_of_x0020_the_x0020_person_x0020_approving_x0020_this_x0020_article_x0020_English xmlns="de22d9e6-8a98-4823-941d-63c351f7f7e2" xsi:nil="true"/>
    <Status_x0020_English_x0020_comparative_x0020_editor xmlns="de22d9e6-8a98-4823-941d-63c351f7f7e2" xsi:nil="true"/>
    <Date_x0020_completed_x0020__x002d__x0020_English_x0020_comparative_x0020_editor xmlns="de22d9e6-8a98-4823-941d-63c351f7f7e2" xsi:nil="true"/>
    <Status_x0020_French_x0020_Translation xmlns="de22d9e6-8a98-4823-941d-63c351f7f7e2" xsi:nil="true"/>
    <Delivery_x0020_date_x2014_French_x0020_editor_x0020__x0028_proofreading_x0029_ xmlns="de22d9e6-8a98-4823-941d-63c351f7f7e2" xsi:nil="true"/>
    <Second_x0020_Requestor xmlns="de22d9e6-8a98-4823-941d-63c351f7f7e2">
      <UserInfo>
        <DisplayName>Brooks, Ashley-Ann (BAC/LAC)</DisplayName>
        <AccountId>417</AccountId>
        <AccountType/>
      </UserInfo>
    </Second_x0020_Requestor>
    <Delivery_x0020_date_x0020__x002d__x0020_French_x0020_editor xmlns="de22d9e6-8a98-4823-941d-63c351f7f7e2" xsi:nil="true"/>
    <Initiatives xmlns="de22d9e6-8a98-4823-941d-63c351f7f7e2" xsi:nil="true"/>
    <Delivery_x0020_date_x0020__x002d__x0020_French_x0020_Translator xmlns="de22d9e6-8a98-4823-941d-63c351f7f7e2" xsi:nil="true"/>
    <Document_x0020_Category xmlns="de22d9e6-8a98-4823-941d-63c351f7f7e2" xsi:nil="true"/>
    <BLApprovalDate xmlns="588dd58b-c235-4de7-be6d-a821336e58b0" xsi:nil="true"/>
    <Audience xmlns="de22d9e6-8a98-4823-941d-63c351f7f7e2" xsi:nil="true"/>
    <Date_x0020_completed_x0020__x002d__x0020_translator xmlns="de22d9e6-8a98-4823-941d-63c351f7f7e2" xsi:nil="true"/>
    <French_x0020_editor_x0020__x0028_proofreading_x0029_ xmlns="de22d9e6-8a98-4823-941d-63c351f7f7e2">
      <UserInfo>
        <DisplayName/>
        <AccountId xsi:nil="true"/>
        <AccountType/>
      </UserInfo>
    </French_x0020_editor_x0020__x0028_proofreading_x0029_>
    <Status_x0020_Translation xmlns="de22d9e6-8a98-4823-941d-63c351f7f7e2" xsi:nil="true"/>
    <CSID xmlns="de22d9e6-8a98-4823-941d-63c351f7f7e2">65</CSID>
    <Division xmlns="de22d9e6-8a98-4823-941d-63c351f7f7e2" xsi:nil="true"/>
    <Date_x0020_completed_x0020__x002d__x0020_French_x0020_editor xmlns="de22d9e6-8a98-4823-941d-63c351f7f7e2" xsi:nil="true"/>
    <Signed_x0020_by xmlns="de22d9e6-8a98-4823-941d-63c351f7f7e2">
      <UserInfo>
        <DisplayName/>
        <AccountId xsi:nil="true"/>
        <AccountType/>
      </UserInfo>
    </Signed_x0020_by>
    <Delivery_x0020_date_x0020__x002d__x0020_English_x0020_comparative_x0020_editor xmlns="de22d9e6-8a98-4823-941d-63c351f7f7e2" xsi:nil="true"/>
    <Reviewers-Approvers xmlns="588dd58b-c235-4de7-be6d-a821336e58b0" xsi:nil="true"/>
    <Proposed_x0020_English_x0020_title xmlns="de22d9e6-8a98-4823-941d-63c351f7f7e2" xsi:nil="true"/>
    <Number_x0020_of_x0020_words_x0020__x002d__x0020_Editing_x0020_EN xmlns="de22d9e6-8a98-4823-941d-63c351f7f7e2" xsi:nil="true"/>
    <Requestor xmlns="de22d9e6-8a98-4823-941d-63c351f7f7e2">
      <UserInfo>
        <DisplayName>Morin, Carolan (BAC/LAC) (elle-la / she-her)</DisplayName>
        <AccountId>2340</AccountId>
        <AccountType/>
      </UserInfo>
    </Requestor>
    <Delivery_x0020_date_x0020__x002d__x0020_English_x0020_editor xmlns="de22d9e6-8a98-4823-941d-63c351f7f7e2" xsi:nil="true"/>
    <Communications_x0020_Advisor xmlns="de22d9e6-8a98-4823-941d-63c351f7f7e2">
      <UserInfo>
        <DisplayName/>
        <AccountId xsi:nil="true"/>
        <AccountType/>
      </UserInfo>
    </Communications_x0020_Advisor>
    <Title_x0020_of_x0020_the_x0020_person_x0020_approving_x0020_this_x0020_article_x0020_French xmlns="de22d9e6-8a98-4823-941d-63c351f7f7e2" xsi:nil="true"/>
    <Status_x0020_French_x0020_comparative_x0020_editor xmlns="de22d9e6-8a98-4823-941d-63c351f7f7e2" xsi:nil="true"/>
    <Global_x0020_Status0 xmlns="de22d9e6-8a98-4823-941d-63c351f7f7e2">Active</Global_x0020_Status0>
    <Send_x0020_to_x0020_client xmlns="de22d9e6-8a98-4823-941d-63c351f7f7e2">false</Send_x0020_to_x0020_client>
    <Delivery_x0020_date_x2014_English_x0020_editor_x0020__x0028_proofreading_x0029_ xmlns="de22d9e6-8a98-4823-941d-63c351f7f7e2" xsi:nil="true"/>
    <Number_x0020_of_x0020_French_x0020_words xmlns="de22d9e6-8a98-4823-941d-63c351f7f7e2" xsi:nil="true"/>
    <Status_x0020_French_x0020_editing xmlns="de22d9e6-8a98-4823-941d-63c351f7f7e2" xsi:nil="true"/>
    <Author0 xmlns="de22d9e6-8a98-4823-941d-63c351f7f7e2">
      <UserInfo>
        <DisplayName>Doucette, Ingrid (BAC/LAC) (elle-la / she-her)</DisplayName>
        <AccountId>3934</AccountId>
        <AccountType/>
      </UserInfo>
    </Author0>
    <Proposed_x0020_French_x0020_title xmlns="de22d9e6-8a98-4823-941d-63c351f7f7e2" xsi:nil="true"/>
    <English_x0020_comparative_x0020_editor xmlns="de22d9e6-8a98-4823-941d-63c351f7f7e2">
      <UserInfo>
        <DisplayName/>
        <AccountId xsi:nil="true"/>
        <AccountType/>
      </UserInfo>
    </English_x0020_comparative_x0020_editor>
    <Members xmlns="de22d9e6-8a98-4823-941d-63c351f7f7e2">
      <UserInfo>
        <DisplayName/>
        <AccountId xsi:nil="true"/>
        <AccountType/>
      </UserInfo>
    </Members>
    <Comparative_x0020_editing_x0020_FR xmlns="de22d9e6-8a98-4823-941d-63c351f7f7e2">false</Comparative_x0020_editing_x0020_FR>
    <Status_x2014_French_x0020_proofreading xmlns="de22d9e6-8a98-4823-941d-63c351f7f7e2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C86EE4-EFCF-4F61-940E-D8409261D587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87FCE40C-736D-42A6-A940-ED63E7D2F9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8dd58b-c235-4de7-be6d-a821336e58b0"/>
    <ds:schemaRef ds:uri="de22d9e6-8a98-4823-941d-63c351f7f7e2"/>
    <ds:schemaRef ds:uri="ac5d1785-27ef-4a5d-a175-25b009aed0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DB3E54F-9BB9-4821-81E3-A4EFEC7BD0AD}">
  <ds:schemaRefs>
    <ds:schemaRef ds:uri="ac5d1785-27ef-4a5d-a175-25b009aed00f"/>
    <ds:schemaRef ds:uri="588dd58b-c235-4de7-be6d-a821336e58b0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de22d9e6-8a98-4823-941d-63c351f7f7e2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52D0167F-E486-4F9B-83E2-993954E11F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Getting to know your teacher</Template>
  <TotalTime>0</TotalTime>
  <Words>476</Words>
  <Application>Microsoft Office PowerPoint</Application>
  <PresentationFormat>Widescreen</PresentationFormat>
  <Paragraphs>125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SimSun</vt:lpstr>
      <vt:lpstr>Arial</vt:lpstr>
      <vt:lpstr>Bodoni MT</vt:lpstr>
      <vt:lpstr>Calibri</vt:lpstr>
      <vt:lpstr>Century Gothic</vt:lpstr>
      <vt:lpstr>Gill Sans MT</vt:lpstr>
      <vt:lpstr>Impact</vt:lpstr>
      <vt:lpstr>Ink Free</vt:lpstr>
      <vt:lpstr>华文中宋</vt:lpstr>
      <vt:lpstr>Times New Roman</vt:lpstr>
      <vt:lpstr>Verdana</vt:lpstr>
      <vt:lpstr>Badge</vt:lpstr>
      <vt:lpstr>Let’s learn about Sign Language Around the World</vt:lpstr>
      <vt:lpstr>What languages will we EXPLORE today?</vt:lpstr>
      <vt:lpstr>PowerPoint Presentation</vt:lpstr>
      <vt:lpstr>PowerPoint Presentation</vt:lpstr>
      <vt:lpstr>PowerPoint Presentation</vt:lpstr>
      <vt:lpstr>PowerPoint Presentation</vt:lpstr>
      <vt:lpstr>LET’S sign TOGETHER!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There are  so many ways  to LEARN and SHARE  Thanks for participating!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2024-12-19T16:45:37Z</dcterms:created>
  <dcterms:modified xsi:type="dcterms:W3CDTF">2025-01-25T19:51:32Z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0x010100725C2E71F61C2C40A21E65B1F34B062D</vt:lpwstr>
  </property>
  <property fmtid="{D5CDD505-2E9C-101B-9397-08002B2CF9AE}" pid="3" name="MSIP_Label_a06f4807-c869-4f8c-8171-a98e99757573_Enabled">
    <vt:lpwstr>true</vt:lpwstr>
  </property>
  <property fmtid="{D5CDD505-2E9C-101B-9397-08002B2CF9AE}" pid="4" name="MSIP_Label_a06f4807-c869-4f8c-8171-a98e99757573_SetDate">
    <vt:lpwstr>2024-12-24T14:18:33Z</vt:lpwstr>
  </property>
  <property fmtid="{D5CDD505-2E9C-101B-9397-08002B2CF9AE}" pid="5" name="MSIP_Label_a06f4807-c869-4f8c-8171-a98e99757573_Method">
    <vt:lpwstr>Standard</vt:lpwstr>
  </property>
  <property fmtid="{D5CDD505-2E9C-101B-9397-08002B2CF9AE}" pid="6" name="MSIP_Label_a06f4807-c869-4f8c-8171-a98e99757573_Name">
    <vt:lpwstr>UNCLASSIFIED</vt:lpwstr>
  </property>
  <property fmtid="{D5CDD505-2E9C-101B-9397-08002B2CF9AE}" pid="7" name="MSIP_Label_a06f4807-c869-4f8c-8171-a98e99757573_SiteId">
    <vt:lpwstr>098ab454-2808-4984-b40d-04d49415677b</vt:lpwstr>
  </property>
  <property fmtid="{D5CDD505-2E9C-101B-9397-08002B2CF9AE}" pid="8" name="MSIP_Label_a06f4807-c869-4f8c-8171-a98e99757573_ActionId">
    <vt:lpwstr>ac306c69-5a27-4b5c-a0d2-f70c920c0d56</vt:lpwstr>
  </property>
  <property fmtid="{D5CDD505-2E9C-101B-9397-08002B2CF9AE}" pid="9" name="MSIP_Label_a06f4807-c869-4f8c-8171-a98e99757573_ContentBits">
    <vt:lpwstr>0</vt:lpwstr>
  </property>
  <property fmtid="{D5CDD505-2E9C-101B-9397-08002B2CF9AE}" pid="10" name="_docset_NoMedatataSyncRequired">
    <vt:lpwstr>False</vt:lpwstr>
  </property>
</Properties>
</file>